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4" r:id="rId2"/>
    <p:sldMasterId id="2147483749" r:id="rId3"/>
    <p:sldMasterId id="2147483764" r:id="rId4"/>
    <p:sldMasterId id="2147483779" r:id="rId5"/>
    <p:sldMasterId id="2147483792" r:id="rId6"/>
    <p:sldMasterId id="2147483798" r:id="rId7"/>
  </p:sldMasterIdLst>
  <p:notesMasterIdLst>
    <p:notesMasterId r:id="rId64"/>
  </p:notesMasterIdLst>
  <p:sldIdLst>
    <p:sldId id="396" r:id="rId8"/>
    <p:sldId id="256" r:id="rId9"/>
    <p:sldId id="402" r:id="rId10"/>
    <p:sldId id="455" r:id="rId11"/>
    <p:sldId id="397" r:id="rId12"/>
    <p:sldId id="408" r:id="rId13"/>
    <p:sldId id="406" r:id="rId14"/>
    <p:sldId id="410" r:id="rId15"/>
    <p:sldId id="398" r:id="rId16"/>
    <p:sldId id="399" r:id="rId17"/>
    <p:sldId id="400" r:id="rId18"/>
    <p:sldId id="401" r:id="rId19"/>
    <p:sldId id="409" r:id="rId20"/>
    <p:sldId id="445" r:id="rId21"/>
    <p:sldId id="446" r:id="rId22"/>
    <p:sldId id="415" r:id="rId23"/>
    <p:sldId id="416" r:id="rId24"/>
    <p:sldId id="417" r:id="rId25"/>
    <p:sldId id="418" r:id="rId26"/>
    <p:sldId id="419" r:id="rId27"/>
    <p:sldId id="420" r:id="rId28"/>
    <p:sldId id="421" r:id="rId29"/>
    <p:sldId id="422" r:id="rId30"/>
    <p:sldId id="423" r:id="rId31"/>
    <p:sldId id="424" r:id="rId32"/>
    <p:sldId id="425" r:id="rId33"/>
    <p:sldId id="426" r:id="rId34"/>
    <p:sldId id="427" r:id="rId35"/>
    <p:sldId id="442" r:id="rId36"/>
    <p:sldId id="443" r:id="rId37"/>
    <p:sldId id="428" r:id="rId38"/>
    <p:sldId id="429" r:id="rId39"/>
    <p:sldId id="430" r:id="rId40"/>
    <p:sldId id="431" r:id="rId41"/>
    <p:sldId id="432" r:id="rId42"/>
    <p:sldId id="433" r:id="rId43"/>
    <p:sldId id="449" r:id="rId44"/>
    <p:sldId id="412" r:id="rId45"/>
    <p:sldId id="447" r:id="rId46"/>
    <p:sldId id="439" r:id="rId47"/>
    <p:sldId id="440" r:id="rId48"/>
    <p:sldId id="441" r:id="rId49"/>
    <p:sldId id="450" r:id="rId50"/>
    <p:sldId id="453" r:id="rId51"/>
    <p:sldId id="452" r:id="rId52"/>
    <p:sldId id="454" r:id="rId53"/>
    <p:sldId id="444" r:id="rId54"/>
    <p:sldId id="434" r:id="rId55"/>
    <p:sldId id="435" r:id="rId56"/>
    <p:sldId id="436" r:id="rId57"/>
    <p:sldId id="437" r:id="rId58"/>
    <p:sldId id="438" r:id="rId59"/>
    <p:sldId id="414" r:id="rId60"/>
    <p:sldId id="456" r:id="rId61"/>
    <p:sldId id="457" r:id="rId62"/>
    <p:sldId id="352" r:id="rId63"/>
  </p:sldIdLst>
  <p:sldSz cx="12169775" cy="7467600"/>
  <p:notesSz cx="6858000" cy="9144000"/>
  <p:defaultTextStyle>
    <a:defPPr>
      <a:defRPr lang="es-SV"/>
    </a:defPPr>
    <a:lvl1pPr marL="0" algn="l" defTabSz="1119605" rtl="0" eaLnBrk="1" latinLnBrk="0" hangingPunct="1">
      <a:defRPr sz="2200" kern="1200">
        <a:solidFill>
          <a:schemeClr val="tx1"/>
        </a:solidFill>
        <a:latin typeface="+mn-lt"/>
        <a:ea typeface="+mn-ea"/>
        <a:cs typeface="+mn-cs"/>
      </a:defRPr>
    </a:lvl1pPr>
    <a:lvl2pPr marL="559804" algn="l" defTabSz="1119605" rtl="0" eaLnBrk="1" latinLnBrk="0" hangingPunct="1">
      <a:defRPr sz="2200" kern="1200">
        <a:solidFill>
          <a:schemeClr val="tx1"/>
        </a:solidFill>
        <a:latin typeface="+mn-lt"/>
        <a:ea typeface="+mn-ea"/>
        <a:cs typeface="+mn-cs"/>
      </a:defRPr>
    </a:lvl2pPr>
    <a:lvl3pPr marL="1119605" algn="l" defTabSz="1119605" rtl="0" eaLnBrk="1" latinLnBrk="0" hangingPunct="1">
      <a:defRPr sz="2200" kern="1200">
        <a:solidFill>
          <a:schemeClr val="tx1"/>
        </a:solidFill>
        <a:latin typeface="+mn-lt"/>
        <a:ea typeface="+mn-ea"/>
        <a:cs typeface="+mn-cs"/>
      </a:defRPr>
    </a:lvl3pPr>
    <a:lvl4pPr marL="1679408" algn="l" defTabSz="1119605" rtl="0" eaLnBrk="1" latinLnBrk="0" hangingPunct="1">
      <a:defRPr sz="2200" kern="1200">
        <a:solidFill>
          <a:schemeClr val="tx1"/>
        </a:solidFill>
        <a:latin typeface="+mn-lt"/>
        <a:ea typeface="+mn-ea"/>
        <a:cs typeface="+mn-cs"/>
      </a:defRPr>
    </a:lvl4pPr>
    <a:lvl5pPr marL="2239208" algn="l" defTabSz="1119605" rtl="0" eaLnBrk="1" latinLnBrk="0" hangingPunct="1">
      <a:defRPr sz="2200" kern="1200">
        <a:solidFill>
          <a:schemeClr val="tx1"/>
        </a:solidFill>
        <a:latin typeface="+mn-lt"/>
        <a:ea typeface="+mn-ea"/>
        <a:cs typeface="+mn-cs"/>
      </a:defRPr>
    </a:lvl5pPr>
    <a:lvl6pPr marL="2799015" algn="l" defTabSz="1119605" rtl="0" eaLnBrk="1" latinLnBrk="0" hangingPunct="1">
      <a:defRPr sz="2200" kern="1200">
        <a:solidFill>
          <a:schemeClr val="tx1"/>
        </a:solidFill>
        <a:latin typeface="+mn-lt"/>
        <a:ea typeface="+mn-ea"/>
        <a:cs typeface="+mn-cs"/>
      </a:defRPr>
    </a:lvl6pPr>
    <a:lvl7pPr marL="3358815" algn="l" defTabSz="1119605" rtl="0" eaLnBrk="1" latinLnBrk="0" hangingPunct="1">
      <a:defRPr sz="2200" kern="1200">
        <a:solidFill>
          <a:schemeClr val="tx1"/>
        </a:solidFill>
        <a:latin typeface="+mn-lt"/>
        <a:ea typeface="+mn-ea"/>
        <a:cs typeface="+mn-cs"/>
      </a:defRPr>
    </a:lvl7pPr>
    <a:lvl8pPr marL="3918621" algn="l" defTabSz="1119605" rtl="0" eaLnBrk="1" latinLnBrk="0" hangingPunct="1">
      <a:defRPr sz="2200" kern="1200">
        <a:solidFill>
          <a:schemeClr val="tx1"/>
        </a:solidFill>
        <a:latin typeface="+mn-lt"/>
        <a:ea typeface="+mn-ea"/>
        <a:cs typeface="+mn-cs"/>
      </a:defRPr>
    </a:lvl8pPr>
    <a:lvl9pPr marL="4478421" algn="l" defTabSz="1119605" rtl="0" eaLnBrk="1" latinLnBrk="0" hangingPunct="1">
      <a:defRPr sz="22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1D1857D5-04BE-4AEB-BDCA-698C2767F9F2}">
          <p14:sldIdLst>
            <p14:sldId id="396"/>
            <p14:sldId id="256"/>
            <p14:sldId id="402"/>
            <p14:sldId id="455"/>
            <p14:sldId id="397"/>
            <p14:sldId id="408"/>
            <p14:sldId id="406"/>
            <p14:sldId id="410"/>
            <p14:sldId id="398"/>
            <p14:sldId id="399"/>
            <p14:sldId id="400"/>
            <p14:sldId id="401"/>
            <p14:sldId id="409"/>
            <p14:sldId id="445"/>
            <p14:sldId id="446"/>
            <p14:sldId id="415"/>
            <p14:sldId id="416"/>
            <p14:sldId id="417"/>
            <p14:sldId id="418"/>
            <p14:sldId id="419"/>
            <p14:sldId id="420"/>
            <p14:sldId id="421"/>
            <p14:sldId id="422"/>
            <p14:sldId id="423"/>
            <p14:sldId id="424"/>
            <p14:sldId id="425"/>
            <p14:sldId id="426"/>
            <p14:sldId id="427"/>
            <p14:sldId id="442"/>
            <p14:sldId id="443"/>
            <p14:sldId id="428"/>
            <p14:sldId id="429"/>
            <p14:sldId id="430"/>
            <p14:sldId id="431"/>
            <p14:sldId id="432"/>
            <p14:sldId id="433"/>
            <p14:sldId id="449"/>
            <p14:sldId id="412"/>
            <p14:sldId id="447"/>
            <p14:sldId id="439"/>
            <p14:sldId id="440"/>
            <p14:sldId id="441"/>
            <p14:sldId id="450"/>
            <p14:sldId id="453"/>
            <p14:sldId id="452"/>
            <p14:sldId id="454"/>
            <p14:sldId id="444"/>
            <p14:sldId id="434"/>
            <p14:sldId id="435"/>
            <p14:sldId id="436"/>
            <p14:sldId id="437"/>
            <p14:sldId id="438"/>
            <p14:sldId id="414"/>
            <p14:sldId id="456"/>
            <p14:sldId id="457"/>
            <p14:sldId id="352"/>
          </p14:sldIdLst>
        </p14:section>
      </p14:sectionLst>
    </p:ext>
    <p:ext uri="{EFAFB233-063F-42B5-8137-9DF3F51BA10A}">
      <p15:sldGuideLst xmlns:p15="http://schemas.microsoft.com/office/powerpoint/2012/main" xmlns="">
        <p15:guide id="1" orient="horz" pos="2352">
          <p15:clr>
            <a:srgbClr val="A4A3A4"/>
          </p15:clr>
        </p15:guide>
        <p15:guide id="2" pos="38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6533" autoAdjust="0"/>
  </p:normalViewPr>
  <p:slideViewPr>
    <p:cSldViewPr>
      <p:cViewPr varScale="1">
        <p:scale>
          <a:sx n="65" d="100"/>
          <a:sy n="65" d="100"/>
        </p:scale>
        <p:origin x="-924" y="-108"/>
      </p:cViewPr>
      <p:guideLst>
        <p:guide orient="horz" pos="2352"/>
        <p:guide pos="3833"/>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diagrams/_rels/data1.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541F69-52C9-468A-ACA6-C26AF92E6951}"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s-ES"/>
        </a:p>
      </dgm:t>
    </dgm:pt>
    <dgm:pt modelId="{2B524DAD-5D97-42C8-9518-57A269C3A19F}">
      <dgm:prSet phldrT="[Texto]" custT="1"/>
      <dgm:spPr/>
      <dgm:t>
        <a:bodyPr/>
        <a:lstStyle/>
        <a:p>
          <a:r>
            <a:rPr lang="es-ES" sz="2800" b="1" dirty="0">
              <a:effectLst>
                <a:outerShdw blurRad="38100" dist="38100" dir="2700000" algn="tl">
                  <a:srgbClr val="000000">
                    <a:alpha val="43137"/>
                  </a:srgbClr>
                </a:outerShdw>
              </a:effectLst>
            </a:rPr>
            <a:t>DGCP</a:t>
          </a:r>
        </a:p>
      </dgm:t>
    </dgm:pt>
    <dgm:pt modelId="{ACF36783-13DC-45F9-9461-615EAA0A8641}" type="parTrans" cxnId="{F1FCA902-82C6-49F0-8384-A959784B1502}">
      <dgm:prSet/>
      <dgm:spPr/>
      <dgm:t>
        <a:bodyPr/>
        <a:lstStyle/>
        <a:p>
          <a:endParaRPr lang="es-ES" sz="1100"/>
        </a:p>
      </dgm:t>
    </dgm:pt>
    <dgm:pt modelId="{59F579C4-5F22-4743-953E-A6AC4ABDCD31}" type="sibTrans" cxnId="{F1FCA902-82C6-49F0-8384-A959784B1502}">
      <dgm:prSet/>
      <dgm:spPr/>
      <dgm:t>
        <a:bodyPr/>
        <a:lstStyle/>
        <a:p>
          <a:endParaRPr lang="es-ES" sz="1100"/>
        </a:p>
      </dgm:t>
    </dgm:pt>
    <dgm:pt modelId="{F8BFF712-C4CB-4211-AB9B-180552F84919}">
      <dgm:prSet phldrT="[Texto]" custT="1"/>
      <dgm:spPr/>
      <dgm:t>
        <a:bodyPr/>
        <a:lstStyle/>
        <a:p>
          <a:r>
            <a:rPr lang="es-ES" sz="2800" b="1" dirty="0">
              <a:effectLst>
                <a:outerShdw blurRad="38100" dist="38100" dir="2700000" algn="tl">
                  <a:srgbClr val="000000">
                    <a:alpha val="43137"/>
                  </a:srgbClr>
                </a:outerShdw>
              </a:effectLst>
            </a:rPr>
            <a:t>SDA</a:t>
          </a:r>
        </a:p>
      </dgm:t>
    </dgm:pt>
    <dgm:pt modelId="{EBF162B8-7360-4D59-9101-F5DD2C60415A}" type="parTrans" cxnId="{4FF9E9B1-DAE5-4F43-B75A-4DC60C8AA84A}">
      <dgm:prSet/>
      <dgm:spPr/>
      <dgm:t>
        <a:bodyPr/>
        <a:lstStyle/>
        <a:p>
          <a:endParaRPr lang="es-ES" sz="1100"/>
        </a:p>
      </dgm:t>
    </dgm:pt>
    <dgm:pt modelId="{C857216F-17E4-48D2-8B59-9D022721977C}" type="sibTrans" cxnId="{4FF9E9B1-DAE5-4F43-B75A-4DC60C8AA84A}">
      <dgm:prSet/>
      <dgm:spPr/>
      <dgm:t>
        <a:bodyPr/>
        <a:lstStyle/>
        <a:p>
          <a:endParaRPr lang="es-ES" sz="1100"/>
        </a:p>
      </dgm:t>
    </dgm:pt>
    <dgm:pt modelId="{F54124FE-08B4-4A28-8F47-F7AE6007EDC1}">
      <dgm:prSet phldrT="[Texto]" custT="1"/>
      <dgm:spPr>
        <a:blipFill rotWithShape="0">
          <a:blip xmlns:r="http://schemas.openxmlformats.org/officeDocument/2006/relationships" r:embed="rId1"/>
          <a:stretch>
            <a:fillRect/>
          </a:stretch>
        </a:blipFill>
      </dgm:spPr>
      <dgm:t>
        <a:bodyPr/>
        <a:lstStyle/>
        <a:p>
          <a:r>
            <a:rPr lang="es-ES" sz="1600" b="1" dirty="0">
              <a:effectLst>
                <a:outerShdw blurRad="38100" dist="38100" dir="2700000" algn="tl">
                  <a:srgbClr val="000000">
                    <a:alpha val="43137"/>
                  </a:srgbClr>
                </a:outerShdw>
              </a:effectLst>
            </a:rPr>
            <a:t>UNIDAD MÉDICA ODONTOLÒGICA (12) </a:t>
          </a:r>
        </a:p>
      </dgm:t>
    </dgm:pt>
    <dgm:pt modelId="{4708B29A-892D-41ED-894A-E19F28EDDF94}" type="parTrans" cxnId="{87E90543-A526-4D70-945F-4729654CE87D}">
      <dgm:prSet/>
      <dgm:spPr/>
      <dgm:t>
        <a:bodyPr/>
        <a:lstStyle/>
        <a:p>
          <a:endParaRPr lang="es-ES" sz="1100"/>
        </a:p>
      </dgm:t>
    </dgm:pt>
    <dgm:pt modelId="{79809EC3-474F-4C8E-8A9B-F86E1551D8C5}" type="sibTrans" cxnId="{87E90543-A526-4D70-945F-4729654CE87D}">
      <dgm:prSet/>
      <dgm:spPr/>
      <dgm:t>
        <a:bodyPr/>
        <a:lstStyle/>
        <a:p>
          <a:endParaRPr lang="es-ES" sz="1100"/>
        </a:p>
      </dgm:t>
    </dgm:pt>
    <dgm:pt modelId="{69F440EA-42D2-4308-9CED-68B0AD704567}">
      <dgm:prSet custT="1"/>
      <dgm:spPr/>
      <dgm:t>
        <a:bodyPr/>
        <a:lstStyle/>
        <a:p>
          <a:r>
            <a:rPr lang="es-ES" sz="1800" b="1" dirty="0">
              <a:effectLst>
                <a:outerShdw blurRad="38100" dist="38100" dir="2700000" algn="tl">
                  <a:srgbClr val="000000">
                    <a:alpha val="43137"/>
                  </a:srgbClr>
                </a:outerShdw>
              </a:effectLst>
            </a:rPr>
            <a:t>25 CLÍNICAS PENITENCIARIAS</a:t>
          </a:r>
        </a:p>
      </dgm:t>
    </dgm:pt>
    <dgm:pt modelId="{22AF2AF7-E3EF-431A-906B-E2B7605EBA3F}" type="parTrans" cxnId="{29387C1E-27C7-4816-923C-5E472EE13ACC}">
      <dgm:prSet/>
      <dgm:spPr/>
      <dgm:t>
        <a:bodyPr/>
        <a:lstStyle/>
        <a:p>
          <a:endParaRPr lang="es-ES" sz="1100"/>
        </a:p>
      </dgm:t>
    </dgm:pt>
    <dgm:pt modelId="{DF3DCA94-0743-4F20-B359-6405891420F0}" type="sibTrans" cxnId="{29387C1E-27C7-4816-923C-5E472EE13ACC}">
      <dgm:prSet/>
      <dgm:spPr/>
      <dgm:t>
        <a:bodyPr/>
        <a:lstStyle/>
        <a:p>
          <a:endParaRPr lang="es-ES" sz="1100"/>
        </a:p>
      </dgm:t>
    </dgm:pt>
    <dgm:pt modelId="{9D96C1AD-5F1C-47A6-A246-D72C0B6FF8DA}">
      <dgm:prSet custT="1"/>
      <dgm:spPr/>
      <dgm:t>
        <a:bodyPr/>
        <a:lstStyle/>
        <a:p>
          <a:r>
            <a:rPr lang="es-ES" sz="1600" b="1" dirty="0">
              <a:effectLst>
                <a:outerShdw blurRad="38100" dist="38100" dir="2700000" algn="tl">
                  <a:srgbClr val="000000">
                    <a:alpha val="43137"/>
                  </a:srgbClr>
                </a:outerShdw>
              </a:effectLst>
            </a:rPr>
            <a:t>MÉDICO COORDINADOR DE CLÌNICA</a:t>
          </a:r>
        </a:p>
      </dgm:t>
    </dgm:pt>
    <dgm:pt modelId="{53B840D5-85ED-40A0-83A6-0BC04498FBD6}" type="parTrans" cxnId="{8E8CF764-6BB5-4F4C-8574-1498F31BFA0F}">
      <dgm:prSet/>
      <dgm:spPr/>
      <dgm:t>
        <a:bodyPr/>
        <a:lstStyle/>
        <a:p>
          <a:endParaRPr lang="es-ES" sz="1100"/>
        </a:p>
      </dgm:t>
    </dgm:pt>
    <dgm:pt modelId="{1BA1F7F9-BD7A-4192-A8B8-7F1661A6641C}" type="sibTrans" cxnId="{8E8CF764-6BB5-4F4C-8574-1498F31BFA0F}">
      <dgm:prSet/>
      <dgm:spPr/>
      <dgm:t>
        <a:bodyPr/>
        <a:lstStyle/>
        <a:p>
          <a:endParaRPr lang="es-ES" sz="1100"/>
        </a:p>
      </dgm:t>
    </dgm:pt>
    <dgm:pt modelId="{4AF209BF-6146-4151-B233-5AC6492C3217}">
      <dgm:prSet custT="1"/>
      <dgm:spPr/>
      <dgm:t>
        <a:bodyPr/>
        <a:lstStyle/>
        <a:p>
          <a:r>
            <a:rPr lang="es-ES" sz="1600" b="1" dirty="0">
              <a:effectLst>
                <a:outerShdw blurRad="38100" dist="38100" dir="2700000" algn="tl">
                  <a:srgbClr val="000000">
                    <a:alpha val="43137"/>
                  </a:srgbClr>
                </a:outerShdw>
              </a:effectLst>
            </a:rPr>
            <a:t>ENCARGADOS DE FARMACIA Y </a:t>
          </a:r>
          <a:r>
            <a:rPr lang="es-ES" sz="1600" b="1" dirty="0" smtClean="0">
              <a:effectLst>
                <a:outerShdw blurRad="38100" dist="38100" dir="2700000" algn="tl">
                  <a:srgbClr val="000000">
                    <a:alpha val="43137"/>
                  </a:srgbClr>
                </a:outerShdw>
              </a:effectLst>
            </a:rPr>
            <a:t>COLABORADORES CLÌNICOS  </a:t>
          </a:r>
          <a:r>
            <a:rPr lang="es-ES" sz="1600" b="1" dirty="0">
              <a:effectLst>
                <a:outerShdw blurRad="38100" dist="38100" dir="2700000" algn="tl">
                  <a:srgbClr val="000000">
                    <a:alpha val="43137"/>
                  </a:srgbClr>
                </a:outerShdw>
              </a:effectLst>
            </a:rPr>
            <a:t>(11</a:t>
          </a:r>
          <a:r>
            <a:rPr lang="es-ES" sz="1200" b="1" dirty="0">
              <a:effectLst>
                <a:outerShdw blurRad="38100" dist="38100" dir="2700000" algn="tl">
                  <a:srgbClr val="000000">
                    <a:alpha val="43137"/>
                  </a:srgbClr>
                </a:outerShdw>
              </a:effectLst>
            </a:rPr>
            <a:t>)</a:t>
          </a:r>
        </a:p>
      </dgm:t>
    </dgm:pt>
    <dgm:pt modelId="{76958F93-6411-4937-B91D-9B0B24F0395D}" type="parTrans" cxnId="{525FC214-F22A-4F82-9D2C-28B7BC81EAD1}">
      <dgm:prSet/>
      <dgm:spPr/>
      <dgm:t>
        <a:bodyPr/>
        <a:lstStyle/>
        <a:p>
          <a:endParaRPr lang="es-ES" sz="1100"/>
        </a:p>
      </dgm:t>
    </dgm:pt>
    <dgm:pt modelId="{BC354AB4-8EF1-4F80-9E95-EEA7B24C6B3A}" type="sibTrans" cxnId="{525FC214-F22A-4F82-9D2C-28B7BC81EAD1}">
      <dgm:prSet/>
      <dgm:spPr/>
      <dgm:t>
        <a:bodyPr/>
        <a:lstStyle/>
        <a:p>
          <a:endParaRPr lang="es-ES" sz="1100"/>
        </a:p>
      </dgm:t>
    </dgm:pt>
    <dgm:pt modelId="{6445580D-0BAC-4343-A23F-0C39790AC023}">
      <dgm:prSet custT="1"/>
      <dgm:spPr/>
      <dgm:t>
        <a:bodyPr/>
        <a:lstStyle/>
        <a:p>
          <a:r>
            <a:rPr lang="es-ES" sz="1800" b="1" dirty="0">
              <a:effectLst>
                <a:outerShdw blurRad="38100" dist="38100" dir="2700000" algn="tl">
                  <a:srgbClr val="000000">
                    <a:alpha val="43137"/>
                  </a:srgbClr>
                </a:outerShdw>
              </a:effectLst>
            </a:rPr>
            <a:t>MÉDICOS GENERALES  (49)</a:t>
          </a:r>
        </a:p>
      </dgm:t>
    </dgm:pt>
    <dgm:pt modelId="{7E66AABE-4956-4841-8E01-7B07241D3EF8}" type="parTrans" cxnId="{72FA028D-87B8-47A9-AA37-6CF3BEDC8453}">
      <dgm:prSet/>
      <dgm:spPr/>
      <dgm:t>
        <a:bodyPr/>
        <a:lstStyle/>
        <a:p>
          <a:endParaRPr lang="es-ES" sz="1100"/>
        </a:p>
      </dgm:t>
    </dgm:pt>
    <dgm:pt modelId="{888D68BC-CD34-4447-85EF-BAF646DB1336}" type="sibTrans" cxnId="{72FA028D-87B8-47A9-AA37-6CF3BEDC8453}">
      <dgm:prSet/>
      <dgm:spPr/>
      <dgm:t>
        <a:bodyPr/>
        <a:lstStyle/>
        <a:p>
          <a:endParaRPr lang="es-ES" sz="1100"/>
        </a:p>
      </dgm:t>
    </dgm:pt>
    <dgm:pt modelId="{82415FC0-2216-4936-BA1A-03D0E0EB3899}">
      <dgm:prSet custT="1"/>
      <dgm:spPr/>
      <dgm:t>
        <a:bodyPr/>
        <a:lstStyle/>
        <a:p>
          <a:r>
            <a:rPr lang="es-ES" sz="2000" b="1" dirty="0">
              <a:effectLst>
                <a:outerShdw blurRad="38100" dist="38100" dir="2700000" algn="tl">
                  <a:srgbClr val="000000">
                    <a:alpha val="43137"/>
                  </a:srgbClr>
                </a:outerShdw>
              </a:effectLst>
            </a:rPr>
            <a:t>ESPECIALISTAS (5) </a:t>
          </a:r>
        </a:p>
      </dgm:t>
    </dgm:pt>
    <dgm:pt modelId="{DD92EE78-298B-4D4C-AF9A-914671030A2D}" type="parTrans" cxnId="{0ADF9BFD-F5DF-4018-9307-23B4A20B84DD}">
      <dgm:prSet/>
      <dgm:spPr/>
      <dgm:t>
        <a:bodyPr/>
        <a:lstStyle/>
        <a:p>
          <a:endParaRPr lang="es-ES"/>
        </a:p>
      </dgm:t>
    </dgm:pt>
    <dgm:pt modelId="{45798486-7E5B-4860-87D5-FBA795226890}" type="sibTrans" cxnId="{0ADF9BFD-F5DF-4018-9307-23B4A20B84DD}">
      <dgm:prSet/>
      <dgm:spPr/>
      <dgm:t>
        <a:bodyPr/>
        <a:lstStyle/>
        <a:p>
          <a:endParaRPr lang="es-ES"/>
        </a:p>
      </dgm:t>
    </dgm:pt>
    <dgm:pt modelId="{692B7032-3DE0-4F59-897E-BBE7A0014F71}">
      <dgm:prSet/>
      <dgm:spPr/>
      <dgm:t>
        <a:bodyPr/>
        <a:lstStyle/>
        <a:p>
          <a:r>
            <a:rPr lang="es-ES" b="1" dirty="0">
              <a:effectLst>
                <a:outerShdw blurRad="38100" dist="38100" dir="2700000" algn="tl">
                  <a:srgbClr val="000000">
                    <a:alpha val="43137"/>
                  </a:srgbClr>
                </a:outerShdw>
              </a:effectLst>
            </a:rPr>
            <a:t>ENFERMERÍA (93</a:t>
          </a:r>
          <a:r>
            <a:rPr lang="es-ES" dirty="0"/>
            <a:t>)</a:t>
          </a:r>
        </a:p>
      </dgm:t>
    </dgm:pt>
    <dgm:pt modelId="{AACCD534-519D-4EAA-95E7-7C8E621D25E7}" type="parTrans" cxnId="{31A04D9A-1007-422C-BDC0-7AA2F1980B96}">
      <dgm:prSet/>
      <dgm:spPr/>
      <dgm:t>
        <a:bodyPr/>
        <a:lstStyle/>
        <a:p>
          <a:endParaRPr lang="es-ES"/>
        </a:p>
      </dgm:t>
    </dgm:pt>
    <dgm:pt modelId="{107DC6B9-479F-4329-A7D8-FEB95FC45548}" type="sibTrans" cxnId="{31A04D9A-1007-422C-BDC0-7AA2F1980B96}">
      <dgm:prSet/>
      <dgm:spPr/>
      <dgm:t>
        <a:bodyPr/>
        <a:lstStyle/>
        <a:p>
          <a:endParaRPr lang="es-ES"/>
        </a:p>
      </dgm:t>
    </dgm:pt>
    <dgm:pt modelId="{CEAD4946-25AE-432D-855A-675B9422C9CB}">
      <dgm:prSet/>
      <dgm:spPr/>
      <dgm:t>
        <a:bodyPr/>
        <a:lstStyle/>
        <a:p>
          <a:r>
            <a:rPr lang="es-ES" b="1" dirty="0">
              <a:effectLst>
                <a:outerShdw blurRad="38100" dist="38100" dir="2700000" algn="tl">
                  <a:srgbClr val="000000">
                    <a:alpha val="43137"/>
                  </a:srgbClr>
                </a:outerShdw>
              </a:effectLst>
            </a:rPr>
            <a:t>ODONTÓLOGOS (26)</a:t>
          </a:r>
        </a:p>
      </dgm:t>
    </dgm:pt>
    <dgm:pt modelId="{6712C4FF-321B-40A3-9C03-27EAFEDB880A}" type="parTrans" cxnId="{44A70E06-3108-4590-B69C-5F62ADD609E2}">
      <dgm:prSet/>
      <dgm:spPr/>
      <dgm:t>
        <a:bodyPr/>
        <a:lstStyle/>
        <a:p>
          <a:endParaRPr lang="es-ES"/>
        </a:p>
      </dgm:t>
    </dgm:pt>
    <dgm:pt modelId="{FF7736DB-66B4-45C9-A5C1-1D848450F914}" type="sibTrans" cxnId="{44A70E06-3108-4590-B69C-5F62ADD609E2}">
      <dgm:prSet/>
      <dgm:spPr/>
      <dgm:t>
        <a:bodyPr/>
        <a:lstStyle/>
        <a:p>
          <a:endParaRPr lang="es-ES"/>
        </a:p>
      </dgm:t>
    </dgm:pt>
    <dgm:pt modelId="{C43A31DC-AFFB-4628-8354-00A4191B296A}">
      <dgm:prSet/>
      <dgm:spPr/>
      <dgm:t>
        <a:bodyPr/>
        <a:lstStyle/>
        <a:p>
          <a:r>
            <a:rPr lang="es-ES" b="1" dirty="0">
              <a:effectLst>
                <a:outerShdw blurRad="38100" dist="38100" dir="2700000" algn="tl">
                  <a:srgbClr val="000000">
                    <a:alpha val="43137"/>
                  </a:srgbClr>
                </a:outerShdw>
              </a:effectLst>
            </a:rPr>
            <a:t>LABORATORISTAS CLÍNICOS (2)</a:t>
          </a:r>
        </a:p>
      </dgm:t>
    </dgm:pt>
    <dgm:pt modelId="{A2A564AB-B216-4509-B632-0F59F7C45BE5}" type="parTrans" cxnId="{758D2BAF-013A-4CDD-B322-C0AF1100073B}">
      <dgm:prSet/>
      <dgm:spPr/>
      <dgm:t>
        <a:bodyPr/>
        <a:lstStyle/>
        <a:p>
          <a:endParaRPr lang="es-ES"/>
        </a:p>
      </dgm:t>
    </dgm:pt>
    <dgm:pt modelId="{1CE81599-4F7D-415E-856F-2923B4E89E36}" type="sibTrans" cxnId="{758D2BAF-013A-4CDD-B322-C0AF1100073B}">
      <dgm:prSet/>
      <dgm:spPr/>
      <dgm:t>
        <a:bodyPr/>
        <a:lstStyle/>
        <a:p>
          <a:endParaRPr lang="es-ES"/>
        </a:p>
      </dgm:t>
    </dgm:pt>
    <dgm:pt modelId="{B403BBDB-F116-4A2F-B5D9-FD0DCA2CBA11}" type="pres">
      <dgm:prSet presAssocID="{25541F69-52C9-468A-ACA6-C26AF92E6951}" presName="hierChild1" presStyleCnt="0">
        <dgm:presLayoutVars>
          <dgm:chPref val="1"/>
          <dgm:dir/>
          <dgm:animOne val="branch"/>
          <dgm:animLvl val="lvl"/>
          <dgm:resizeHandles/>
        </dgm:presLayoutVars>
      </dgm:prSet>
      <dgm:spPr/>
      <dgm:t>
        <a:bodyPr/>
        <a:lstStyle/>
        <a:p>
          <a:endParaRPr lang="es-SV"/>
        </a:p>
      </dgm:t>
    </dgm:pt>
    <dgm:pt modelId="{2D7886C3-66DF-4C0F-82E1-F07751BC868F}" type="pres">
      <dgm:prSet presAssocID="{2B524DAD-5D97-42C8-9518-57A269C3A19F}" presName="hierRoot1" presStyleCnt="0"/>
      <dgm:spPr/>
      <dgm:t>
        <a:bodyPr/>
        <a:lstStyle/>
        <a:p>
          <a:endParaRPr lang="es-SV"/>
        </a:p>
      </dgm:t>
    </dgm:pt>
    <dgm:pt modelId="{11CE1418-0BB3-40A7-8A41-DF5C845EE8C1}" type="pres">
      <dgm:prSet presAssocID="{2B524DAD-5D97-42C8-9518-57A269C3A19F}" presName="composite" presStyleCnt="0"/>
      <dgm:spPr/>
      <dgm:t>
        <a:bodyPr/>
        <a:lstStyle/>
        <a:p>
          <a:endParaRPr lang="es-SV"/>
        </a:p>
      </dgm:t>
    </dgm:pt>
    <dgm:pt modelId="{CAB641EB-AB0E-4ECA-AD59-1EDFF82140A5}" type="pres">
      <dgm:prSet presAssocID="{2B524DAD-5D97-42C8-9518-57A269C3A19F}" presName="background" presStyleLbl="node0" presStyleIdx="0" presStyleCnt="1"/>
      <dgm:spPr/>
      <dgm:t>
        <a:bodyPr/>
        <a:lstStyle/>
        <a:p>
          <a:endParaRPr lang="es-SV"/>
        </a:p>
      </dgm:t>
    </dgm:pt>
    <dgm:pt modelId="{D4A1F2B8-2FE7-48BE-96CB-F352D5C08EEB}" type="pres">
      <dgm:prSet presAssocID="{2B524DAD-5D97-42C8-9518-57A269C3A19F}" presName="text" presStyleLbl="fgAcc0" presStyleIdx="0" presStyleCnt="1" custScaleX="153318">
        <dgm:presLayoutVars>
          <dgm:chPref val="3"/>
        </dgm:presLayoutVars>
      </dgm:prSet>
      <dgm:spPr/>
      <dgm:t>
        <a:bodyPr/>
        <a:lstStyle/>
        <a:p>
          <a:endParaRPr lang="es-SV"/>
        </a:p>
      </dgm:t>
    </dgm:pt>
    <dgm:pt modelId="{856A8ABF-7CCF-4A11-9DDC-84D522F009F1}" type="pres">
      <dgm:prSet presAssocID="{2B524DAD-5D97-42C8-9518-57A269C3A19F}" presName="hierChild2" presStyleCnt="0"/>
      <dgm:spPr/>
      <dgm:t>
        <a:bodyPr/>
        <a:lstStyle/>
        <a:p>
          <a:endParaRPr lang="es-SV"/>
        </a:p>
      </dgm:t>
    </dgm:pt>
    <dgm:pt modelId="{62B70AFE-3765-429D-B928-02B461A4FF4D}" type="pres">
      <dgm:prSet presAssocID="{EBF162B8-7360-4D59-9101-F5DD2C60415A}" presName="Name10" presStyleLbl="parChTrans1D2" presStyleIdx="0" presStyleCnt="1"/>
      <dgm:spPr/>
      <dgm:t>
        <a:bodyPr/>
        <a:lstStyle/>
        <a:p>
          <a:endParaRPr lang="es-SV"/>
        </a:p>
      </dgm:t>
    </dgm:pt>
    <dgm:pt modelId="{9947E4C4-9DDD-4295-90AB-C7037849CD6F}" type="pres">
      <dgm:prSet presAssocID="{F8BFF712-C4CB-4211-AB9B-180552F84919}" presName="hierRoot2" presStyleCnt="0"/>
      <dgm:spPr/>
      <dgm:t>
        <a:bodyPr/>
        <a:lstStyle/>
        <a:p>
          <a:endParaRPr lang="es-SV"/>
        </a:p>
      </dgm:t>
    </dgm:pt>
    <dgm:pt modelId="{BA52A1A3-CB3B-404C-A08D-3CE658CA3C33}" type="pres">
      <dgm:prSet presAssocID="{F8BFF712-C4CB-4211-AB9B-180552F84919}" presName="composite2" presStyleCnt="0"/>
      <dgm:spPr/>
      <dgm:t>
        <a:bodyPr/>
        <a:lstStyle/>
        <a:p>
          <a:endParaRPr lang="es-SV"/>
        </a:p>
      </dgm:t>
    </dgm:pt>
    <dgm:pt modelId="{3CA2FB40-799B-42FF-AB57-71FCD132D9B3}" type="pres">
      <dgm:prSet presAssocID="{F8BFF712-C4CB-4211-AB9B-180552F84919}" presName="background2" presStyleLbl="node2" presStyleIdx="0" presStyleCnt="1"/>
      <dgm:spPr/>
      <dgm:t>
        <a:bodyPr/>
        <a:lstStyle/>
        <a:p>
          <a:endParaRPr lang="es-SV"/>
        </a:p>
      </dgm:t>
    </dgm:pt>
    <dgm:pt modelId="{9E804E77-5EAD-4A38-ADCC-3B7ED80CD97E}" type="pres">
      <dgm:prSet presAssocID="{F8BFF712-C4CB-4211-AB9B-180552F84919}" presName="text2" presStyleLbl="fgAcc2" presStyleIdx="0" presStyleCnt="1" custScaleX="145297">
        <dgm:presLayoutVars>
          <dgm:chPref val="3"/>
        </dgm:presLayoutVars>
      </dgm:prSet>
      <dgm:spPr/>
      <dgm:t>
        <a:bodyPr/>
        <a:lstStyle/>
        <a:p>
          <a:endParaRPr lang="es-SV"/>
        </a:p>
      </dgm:t>
    </dgm:pt>
    <dgm:pt modelId="{B8010966-3DF1-4BBD-B233-019038A6EBE9}" type="pres">
      <dgm:prSet presAssocID="{F8BFF712-C4CB-4211-AB9B-180552F84919}" presName="hierChild3" presStyleCnt="0"/>
      <dgm:spPr/>
      <dgm:t>
        <a:bodyPr/>
        <a:lstStyle/>
        <a:p>
          <a:endParaRPr lang="es-SV"/>
        </a:p>
      </dgm:t>
    </dgm:pt>
    <dgm:pt modelId="{F01AE975-AC81-49D0-8823-873BFEC818CA}" type="pres">
      <dgm:prSet presAssocID="{4708B29A-892D-41ED-894A-E19F28EDDF94}" presName="Name17" presStyleLbl="parChTrans1D3" presStyleIdx="0" presStyleCnt="1"/>
      <dgm:spPr/>
      <dgm:t>
        <a:bodyPr/>
        <a:lstStyle/>
        <a:p>
          <a:endParaRPr lang="es-SV"/>
        </a:p>
      </dgm:t>
    </dgm:pt>
    <dgm:pt modelId="{1C109504-BBB7-4922-95A3-5B2EA628175F}" type="pres">
      <dgm:prSet presAssocID="{F54124FE-08B4-4A28-8F47-F7AE6007EDC1}" presName="hierRoot3" presStyleCnt="0"/>
      <dgm:spPr/>
      <dgm:t>
        <a:bodyPr/>
        <a:lstStyle/>
        <a:p>
          <a:endParaRPr lang="es-SV"/>
        </a:p>
      </dgm:t>
    </dgm:pt>
    <dgm:pt modelId="{E76DAA85-F744-4778-8DB5-E8452CC3F767}" type="pres">
      <dgm:prSet presAssocID="{F54124FE-08B4-4A28-8F47-F7AE6007EDC1}" presName="composite3" presStyleCnt="0"/>
      <dgm:spPr/>
      <dgm:t>
        <a:bodyPr/>
        <a:lstStyle/>
        <a:p>
          <a:endParaRPr lang="es-SV"/>
        </a:p>
      </dgm:t>
    </dgm:pt>
    <dgm:pt modelId="{5F5ECD99-2F90-437B-97F4-0ABD14A0996E}" type="pres">
      <dgm:prSet presAssocID="{F54124FE-08B4-4A28-8F47-F7AE6007EDC1}" presName="background3" presStyleLbl="node3" presStyleIdx="0" presStyleCnt="1"/>
      <dgm:spPr/>
      <dgm:t>
        <a:bodyPr/>
        <a:lstStyle/>
        <a:p>
          <a:endParaRPr lang="es-SV"/>
        </a:p>
      </dgm:t>
    </dgm:pt>
    <dgm:pt modelId="{5441FFC9-4957-476E-899E-7C046CCE242E}" type="pres">
      <dgm:prSet presAssocID="{F54124FE-08B4-4A28-8F47-F7AE6007EDC1}" presName="text3" presStyleLbl="fgAcc3" presStyleIdx="0" presStyleCnt="1" custScaleX="153318">
        <dgm:presLayoutVars>
          <dgm:chPref val="3"/>
        </dgm:presLayoutVars>
      </dgm:prSet>
      <dgm:spPr/>
      <dgm:t>
        <a:bodyPr/>
        <a:lstStyle/>
        <a:p>
          <a:endParaRPr lang="es-SV"/>
        </a:p>
      </dgm:t>
    </dgm:pt>
    <dgm:pt modelId="{5A4651A8-DB2D-4382-B42E-1CCD887772A0}" type="pres">
      <dgm:prSet presAssocID="{F54124FE-08B4-4A28-8F47-F7AE6007EDC1}" presName="hierChild4" presStyleCnt="0"/>
      <dgm:spPr/>
      <dgm:t>
        <a:bodyPr/>
        <a:lstStyle/>
        <a:p>
          <a:endParaRPr lang="es-SV"/>
        </a:p>
      </dgm:t>
    </dgm:pt>
    <dgm:pt modelId="{6C3F2C21-355B-4AEB-950A-612CD7BA59BC}" type="pres">
      <dgm:prSet presAssocID="{DD92EE78-298B-4D4C-AF9A-914671030A2D}" presName="Name23" presStyleLbl="parChTrans1D4" presStyleIdx="0" presStyleCnt="8"/>
      <dgm:spPr/>
      <dgm:t>
        <a:bodyPr/>
        <a:lstStyle/>
        <a:p>
          <a:endParaRPr lang="es-SV"/>
        </a:p>
      </dgm:t>
    </dgm:pt>
    <dgm:pt modelId="{6DC69D2E-A614-4612-890F-BDB1F6BB8614}" type="pres">
      <dgm:prSet presAssocID="{82415FC0-2216-4936-BA1A-03D0E0EB3899}" presName="hierRoot4" presStyleCnt="0"/>
      <dgm:spPr/>
      <dgm:t>
        <a:bodyPr/>
        <a:lstStyle/>
        <a:p>
          <a:endParaRPr lang="es-SV"/>
        </a:p>
      </dgm:t>
    </dgm:pt>
    <dgm:pt modelId="{F9A0EEBF-CE85-46E8-8002-03E676668C81}" type="pres">
      <dgm:prSet presAssocID="{82415FC0-2216-4936-BA1A-03D0E0EB3899}" presName="composite4" presStyleCnt="0"/>
      <dgm:spPr/>
      <dgm:t>
        <a:bodyPr/>
        <a:lstStyle/>
        <a:p>
          <a:endParaRPr lang="es-SV"/>
        </a:p>
      </dgm:t>
    </dgm:pt>
    <dgm:pt modelId="{E9B0284D-17BE-44AB-BC38-093AB0C47A11}" type="pres">
      <dgm:prSet presAssocID="{82415FC0-2216-4936-BA1A-03D0E0EB3899}" presName="background4" presStyleLbl="node4" presStyleIdx="0" presStyleCnt="8"/>
      <dgm:spPr/>
      <dgm:t>
        <a:bodyPr/>
        <a:lstStyle/>
        <a:p>
          <a:endParaRPr lang="es-SV"/>
        </a:p>
      </dgm:t>
    </dgm:pt>
    <dgm:pt modelId="{43EFE186-E726-45FE-8F74-D26F467C5A08}" type="pres">
      <dgm:prSet presAssocID="{82415FC0-2216-4936-BA1A-03D0E0EB3899}" presName="text4" presStyleLbl="fgAcc4" presStyleIdx="0" presStyleCnt="8" custScaleX="164119">
        <dgm:presLayoutVars>
          <dgm:chPref val="3"/>
        </dgm:presLayoutVars>
      </dgm:prSet>
      <dgm:spPr/>
      <dgm:t>
        <a:bodyPr/>
        <a:lstStyle/>
        <a:p>
          <a:endParaRPr lang="es-SV"/>
        </a:p>
      </dgm:t>
    </dgm:pt>
    <dgm:pt modelId="{86F74C79-B2E0-4B8C-9392-B1EF2AE5EE0A}" type="pres">
      <dgm:prSet presAssocID="{82415FC0-2216-4936-BA1A-03D0E0EB3899}" presName="hierChild5" presStyleCnt="0"/>
      <dgm:spPr/>
      <dgm:t>
        <a:bodyPr/>
        <a:lstStyle/>
        <a:p>
          <a:endParaRPr lang="es-SV"/>
        </a:p>
      </dgm:t>
    </dgm:pt>
    <dgm:pt modelId="{F0C0440D-314C-4815-BCDB-F0A340CEB284}" type="pres">
      <dgm:prSet presAssocID="{22AF2AF7-E3EF-431A-906B-E2B7605EBA3F}" presName="Name23" presStyleLbl="parChTrans1D4" presStyleIdx="1" presStyleCnt="8"/>
      <dgm:spPr/>
      <dgm:t>
        <a:bodyPr/>
        <a:lstStyle/>
        <a:p>
          <a:endParaRPr lang="es-SV"/>
        </a:p>
      </dgm:t>
    </dgm:pt>
    <dgm:pt modelId="{6F0E3583-BA98-4090-BE15-A7EB4BEA20E3}" type="pres">
      <dgm:prSet presAssocID="{69F440EA-42D2-4308-9CED-68B0AD704567}" presName="hierRoot4" presStyleCnt="0"/>
      <dgm:spPr/>
      <dgm:t>
        <a:bodyPr/>
        <a:lstStyle/>
        <a:p>
          <a:endParaRPr lang="es-SV"/>
        </a:p>
      </dgm:t>
    </dgm:pt>
    <dgm:pt modelId="{AC098F46-50CD-42C1-9D2E-DA060928F5D6}" type="pres">
      <dgm:prSet presAssocID="{69F440EA-42D2-4308-9CED-68B0AD704567}" presName="composite4" presStyleCnt="0"/>
      <dgm:spPr/>
      <dgm:t>
        <a:bodyPr/>
        <a:lstStyle/>
        <a:p>
          <a:endParaRPr lang="es-SV"/>
        </a:p>
      </dgm:t>
    </dgm:pt>
    <dgm:pt modelId="{5531DCBD-1057-473C-B06D-B00C715E3D9B}" type="pres">
      <dgm:prSet presAssocID="{69F440EA-42D2-4308-9CED-68B0AD704567}" presName="background4" presStyleLbl="node4" presStyleIdx="1" presStyleCnt="8"/>
      <dgm:spPr/>
      <dgm:t>
        <a:bodyPr/>
        <a:lstStyle/>
        <a:p>
          <a:endParaRPr lang="es-SV"/>
        </a:p>
      </dgm:t>
    </dgm:pt>
    <dgm:pt modelId="{2506B679-E69B-4FCD-AD7C-DD8E121E0E5A}" type="pres">
      <dgm:prSet presAssocID="{69F440EA-42D2-4308-9CED-68B0AD704567}" presName="text4" presStyleLbl="fgAcc4" presStyleIdx="1" presStyleCnt="8" custScaleX="161339">
        <dgm:presLayoutVars>
          <dgm:chPref val="3"/>
        </dgm:presLayoutVars>
      </dgm:prSet>
      <dgm:spPr/>
      <dgm:t>
        <a:bodyPr/>
        <a:lstStyle/>
        <a:p>
          <a:endParaRPr lang="es-SV"/>
        </a:p>
      </dgm:t>
    </dgm:pt>
    <dgm:pt modelId="{B46A1D8D-1703-4B12-B8FF-7E16E921B328}" type="pres">
      <dgm:prSet presAssocID="{69F440EA-42D2-4308-9CED-68B0AD704567}" presName="hierChild5" presStyleCnt="0"/>
      <dgm:spPr/>
      <dgm:t>
        <a:bodyPr/>
        <a:lstStyle/>
        <a:p>
          <a:endParaRPr lang="es-SV"/>
        </a:p>
      </dgm:t>
    </dgm:pt>
    <dgm:pt modelId="{E31AC1A9-7EA6-416B-82A2-58F78DAA6F7B}" type="pres">
      <dgm:prSet presAssocID="{53B840D5-85ED-40A0-83A6-0BC04498FBD6}" presName="Name23" presStyleLbl="parChTrans1D4" presStyleIdx="2" presStyleCnt="8"/>
      <dgm:spPr/>
      <dgm:t>
        <a:bodyPr/>
        <a:lstStyle/>
        <a:p>
          <a:endParaRPr lang="es-SV"/>
        </a:p>
      </dgm:t>
    </dgm:pt>
    <dgm:pt modelId="{DC193509-FC2F-4FD3-A663-016AE742A9AF}" type="pres">
      <dgm:prSet presAssocID="{9D96C1AD-5F1C-47A6-A246-D72C0B6FF8DA}" presName="hierRoot4" presStyleCnt="0"/>
      <dgm:spPr/>
      <dgm:t>
        <a:bodyPr/>
        <a:lstStyle/>
        <a:p>
          <a:endParaRPr lang="es-SV"/>
        </a:p>
      </dgm:t>
    </dgm:pt>
    <dgm:pt modelId="{449A3842-08E3-4F21-B3A9-4CBA813834D0}" type="pres">
      <dgm:prSet presAssocID="{9D96C1AD-5F1C-47A6-A246-D72C0B6FF8DA}" presName="composite4" presStyleCnt="0"/>
      <dgm:spPr/>
      <dgm:t>
        <a:bodyPr/>
        <a:lstStyle/>
        <a:p>
          <a:endParaRPr lang="es-SV"/>
        </a:p>
      </dgm:t>
    </dgm:pt>
    <dgm:pt modelId="{7EA146EB-C5D8-4A56-9F00-CF70F77892FD}" type="pres">
      <dgm:prSet presAssocID="{9D96C1AD-5F1C-47A6-A246-D72C0B6FF8DA}" presName="background4" presStyleLbl="node4" presStyleIdx="2" presStyleCnt="8"/>
      <dgm:spPr/>
      <dgm:t>
        <a:bodyPr/>
        <a:lstStyle/>
        <a:p>
          <a:endParaRPr lang="es-SV"/>
        </a:p>
      </dgm:t>
    </dgm:pt>
    <dgm:pt modelId="{78671D42-B4B8-4010-AD13-28E77EFA9833}" type="pres">
      <dgm:prSet presAssocID="{9D96C1AD-5F1C-47A6-A246-D72C0B6FF8DA}" presName="text4" presStyleLbl="fgAcc4" presStyleIdx="2" presStyleCnt="8" custScaleX="172866">
        <dgm:presLayoutVars>
          <dgm:chPref val="3"/>
        </dgm:presLayoutVars>
      </dgm:prSet>
      <dgm:spPr/>
      <dgm:t>
        <a:bodyPr/>
        <a:lstStyle/>
        <a:p>
          <a:endParaRPr lang="es-SV"/>
        </a:p>
      </dgm:t>
    </dgm:pt>
    <dgm:pt modelId="{2E1169FC-67FE-4480-A19F-850C5E6CA27A}" type="pres">
      <dgm:prSet presAssocID="{9D96C1AD-5F1C-47A6-A246-D72C0B6FF8DA}" presName="hierChild5" presStyleCnt="0"/>
      <dgm:spPr/>
      <dgm:t>
        <a:bodyPr/>
        <a:lstStyle/>
        <a:p>
          <a:endParaRPr lang="es-SV"/>
        </a:p>
      </dgm:t>
    </dgm:pt>
    <dgm:pt modelId="{EBB0D611-7247-46E9-8783-25F1BE5EA89C}" type="pres">
      <dgm:prSet presAssocID="{7E66AABE-4956-4841-8E01-7B07241D3EF8}" presName="Name23" presStyleLbl="parChTrans1D4" presStyleIdx="3" presStyleCnt="8"/>
      <dgm:spPr/>
      <dgm:t>
        <a:bodyPr/>
        <a:lstStyle/>
        <a:p>
          <a:endParaRPr lang="es-SV"/>
        </a:p>
      </dgm:t>
    </dgm:pt>
    <dgm:pt modelId="{FEE0A48D-004F-49B3-835C-FC90B3E4BF2A}" type="pres">
      <dgm:prSet presAssocID="{6445580D-0BAC-4343-A23F-0C39790AC023}" presName="hierRoot4" presStyleCnt="0"/>
      <dgm:spPr/>
      <dgm:t>
        <a:bodyPr/>
        <a:lstStyle/>
        <a:p>
          <a:endParaRPr lang="es-SV"/>
        </a:p>
      </dgm:t>
    </dgm:pt>
    <dgm:pt modelId="{7CBBA47D-1CD3-434D-887A-B2C9CEA8D5A4}" type="pres">
      <dgm:prSet presAssocID="{6445580D-0BAC-4343-A23F-0C39790AC023}" presName="composite4" presStyleCnt="0"/>
      <dgm:spPr/>
      <dgm:t>
        <a:bodyPr/>
        <a:lstStyle/>
        <a:p>
          <a:endParaRPr lang="es-SV"/>
        </a:p>
      </dgm:t>
    </dgm:pt>
    <dgm:pt modelId="{6DC13489-1FF4-4499-8FF8-4587161183B6}" type="pres">
      <dgm:prSet presAssocID="{6445580D-0BAC-4343-A23F-0C39790AC023}" presName="background4" presStyleLbl="node4" presStyleIdx="3" presStyleCnt="8"/>
      <dgm:spPr/>
      <dgm:t>
        <a:bodyPr/>
        <a:lstStyle/>
        <a:p>
          <a:endParaRPr lang="es-SV"/>
        </a:p>
      </dgm:t>
    </dgm:pt>
    <dgm:pt modelId="{E383F3E2-46AF-4F58-83CE-C6B5C8FFF86A}" type="pres">
      <dgm:prSet presAssocID="{6445580D-0BAC-4343-A23F-0C39790AC023}" presName="text4" presStyleLbl="fgAcc4" presStyleIdx="3" presStyleCnt="8" custScaleX="174552">
        <dgm:presLayoutVars>
          <dgm:chPref val="3"/>
        </dgm:presLayoutVars>
      </dgm:prSet>
      <dgm:spPr/>
      <dgm:t>
        <a:bodyPr/>
        <a:lstStyle/>
        <a:p>
          <a:endParaRPr lang="es-SV"/>
        </a:p>
      </dgm:t>
    </dgm:pt>
    <dgm:pt modelId="{2C45DA49-44E8-4426-A9F3-079E05D9C167}" type="pres">
      <dgm:prSet presAssocID="{6445580D-0BAC-4343-A23F-0C39790AC023}" presName="hierChild5" presStyleCnt="0"/>
      <dgm:spPr/>
      <dgm:t>
        <a:bodyPr/>
        <a:lstStyle/>
        <a:p>
          <a:endParaRPr lang="es-SV"/>
        </a:p>
      </dgm:t>
    </dgm:pt>
    <dgm:pt modelId="{B6FD4A83-2388-4968-88E3-97C10BF13368}" type="pres">
      <dgm:prSet presAssocID="{6712C4FF-321B-40A3-9C03-27EAFEDB880A}" presName="Name23" presStyleLbl="parChTrans1D4" presStyleIdx="4" presStyleCnt="8"/>
      <dgm:spPr/>
      <dgm:t>
        <a:bodyPr/>
        <a:lstStyle/>
        <a:p>
          <a:endParaRPr lang="es-SV"/>
        </a:p>
      </dgm:t>
    </dgm:pt>
    <dgm:pt modelId="{DB7A97A0-6EFC-48A0-A25B-E01FC7A3260A}" type="pres">
      <dgm:prSet presAssocID="{CEAD4946-25AE-432D-855A-675B9422C9CB}" presName="hierRoot4" presStyleCnt="0"/>
      <dgm:spPr/>
      <dgm:t>
        <a:bodyPr/>
        <a:lstStyle/>
        <a:p>
          <a:endParaRPr lang="es-SV"/>
        </a:p>
      </dgm:t>
    </dgm:pt>
    <dgm:pt modelId="{82138C8D-29C0-4F39-8540-DA632B4BA9C9}" type="pres">
      <dgm:prSet presAssocID="{CEAD4946-25AE-432D-855A-675B9422C9CB}" presName="composite4" presStyleCnt="0"/>
      <dgm:spPr/>
      <dgm:t>
        <a:bodyPr/>
        <a:lstStyle/>
        <a:p>
          <a:endParaRPr lang="es-SV"/>
        </a:p>
      </dgm:t>
    </dgm:pt>
    <dgm:pt modelId="{E97369C5-BECC-49E0-83B9-D9A29B4C1481}" type="pres">
      <dgm:prSet presAssocID="{CEAD4946-25AE-432D-855A-675B9422C9CB}" presName="background4" presStyleLbl="node4" presStyleIdx="4" presStyleCnt="8"/>
      <dgm:spPr/>
      <dgm:t>
        <a:bodyPr/>
        <a:lstStyle/>
        <a:p>
          <a:endParaRPr lang="es-SV"/>
        </a:p>
      </dgm:t>
    </dgm:pt>
    <dgm:pt modelId="{C7A4740C-6FD8-4FE7-885B-3B1CFA740AE8}" type="pres">
      <dgm:prSet presAssocID="{CEAD4946-25AE-432D-855A-675B9422C9CB}" presName="text4" presStyleLbl="fgAcc4" presStyleIdx="4" presStyleCnt="8" custScaleX="162712">
        <dgm:presLayoutVars>
          <dgm:chPref val="3"/>
        </dgm:presLayoutVars>
      </dgm:prSet>
      <dgm:spPr/>
      <dgm:t>
        <a:bodyPr/>
        <a:lstStyle/>
        <a:p>
          <a:endParaRPr lang="es-SV"/>
        </a:p>
      </dgm:t>
    </dgm:pt>
    <dgm:pt modelId="{E23D8F74-6FD5-4D1C-9994-718A683E1494}" type="pres">
      <dgm:prSet presAssocID="{CEAD4946-25AE-432D-855A-675B9422C9CB}" presName="hierChild5" presStyleCnt="0"/>
      <dgm:spPr/>
      <dgm:t>
        <a:bodyPr/>
        <a:lstStyle/>
        <a:p>
          <a:endParaRPr lang="es-SV"/>
        </a:p>
      </dgm:t>
    </dgm:pt>
    <dgm:pt modelId="{3961C256-A2A1-45E3-BAEF-E80968BC2B57}" type="pres">
      <dgm:prSet presAssocID="{AACCD534-519D-4EAA-95E7-7C8E621D25E7}" presName="Name23" presStyleLbl="parChTrans1D4" presStyleIdx="5" presStyleCnt="8"/>
      <dgm:spPr/>
      <dgm:t>
        <a:bodyPr/>
        <a:lstStyle/>
        <a:p>
          <a:endParaRPr lang="es-SV"/>
        </a:p>
      </dgm:t>
    </dgm:pt>
    <dgm:pt modelId="{F03E9EC5-8E26-4770-BD3F-BEF2AECB5075}" type="pres">
      <dgm:prSet presAssocID="{692B7032-3DE0-4F59-897E-BBE7A0014F71}" presName="hierRoot4" presStyleCnt="0"/>
      <dgm:spPr/>
      <dgm:t>
        <a:bodyPr/>
        <a:lstStyle/>
        <a:p>
          <a:endParaRPr lang="es-SV"/>
        </a:p>
      </dgm:t>
    </dgm:pt>
    <dgm:pt modelId="{80C95FED-56B2-4021-A8DA-4F24646408D9}" type="pres">
      <dgm:prSet presAssocID="{692B7032-3DE0-4F59-897E-BBE7A0014F71}" presName="composite4" presStyleCnt="0"/>
      <dgm:spPr/>
      <dgm:t>
        <a:bodyPr/>
        <a:lstStyle/>
        <a:p>
          <a:endParaRPr lang="es-SV"/>
        </a:p>
      </dgm:t>
    </dgm:pt>
    <dgm:pt modelId="{6C8D4BE2-A7BD-46CE-B545-1D0B5A80291D}" type="pres">
      <dgm:prSet presAssocID="{692B7032-3DE0-4F59-897E-BBE7A0014F71}" presName="background4" presStyleLbl="node4" presStyleIdx="5" presStyleCnt="8"/>
      <dgm:spPr/>
      <dgm:t>
        <a:bodyPr/>
        <a:lstStyle/>
        <a:p>
          <a:endParaRPr lang="es-SV"/>
        </a:p>
      </dgm:t>
    </dgm:pt>
    <dgm:pt modelId="{23853148-0F0A-465E-94AA-9D160732FC79}" type="pres">
      <dgm:prSet presAssocID="{692B7032-3DE0-4F59-897E-BBE7A0014F71}" presName="text4" presStyleLbl="fgAcc4" presStyleIdx="5" presStyleCnt="8" custScaleX="163448">
        <dgm:presLayoutVars>
          <dgm:chPref val="3"/>
        </dgm:presLayoutVars>
      </dgm:prSet>
      <dgm:spPr/>
      <dgm:t>
        <a:bodyPr/>
        <a:lstStyle/>
        <a:p>
          <a:endParaRPr lang="es-SV"/>
        </a:p>
      </dgm:t>
    </dgm:pt>
    <dgm:pt modelId="{BAAF2A27-201F-4F89-80C1-A0BA6AE0D807}" type="pres">
      <dgm:prSet presAssocID="{692B7032-3DE0-4F59-897E-BBE7A0014F71}" presName="hierChild5" presStyleCnt="0"/>
      <dgm:spPr/>
      <dgm:t>
        <a:bodyPr/>
        <a:lstStyle/>
        <a:p>
          <a:endParaRPr lang="es-SV"/>
        </a:p>
      </dgm:t>
    </dgm:pt>
    <dgm:pt modelId="{D39BCF36-07A9-4609-8C0D-03D949AA2FA5}" type="pres">
      <dgm:prSet presAssocID="{76958F93-6411-4937-B91D-9B0B24F0395D}" presName="Name23" presStyleLbl="parChTrans1D4" presStyleIdx="6" presStyleCnt="8"/>
      <dgm:spPr/>
      <dgm:t>
        <a:bodyPr/>
        <a:lstStyle/>
        <a:p>
          <a:endParaRPr lang="es-SV"/>
        </a:p>
      </dgm:t>
    </dgm:pt>
    <dgm:pt modelId="{891EC137-CFFD-42EE-9E58-4925098B72BC}" type="pres">
      <dgm:prSet presAssocID="{4AF209BF-6146-4151-B233-5AC6492C3217}" presName="hierRoot4" presStyleCnt="0"/>
      <dgm:spPr/>
      <dgm:t>
        <a:bodyPr/>
        <a:lstStyle/>
        <a:p>
          <a:endParaRPr lang="es-SV"/>
        </a:p>
      </dgm:t>
    </dgm:pt>
    <dgm:pt modelId="{4F6A47D1-75F3-43B2-BD36-CF356D5E37A8}" type="pres">
      <dgm:prSet presAssocID="{4AF209BF-6146-4151-B233-5AC6492C3217}" presName="composite4" presStyleCnt="0"/>
      <dgm:spPr/>
      <dgm:t>
        <a:bodyPr/>
        <a:lstStyle/>
        <a:p>
          <a:endParaRPr lang="es-SV"/>
        </a:p>
      </dgm:t>
    </dgm:pt>
    <dgm:pt modelId="{22AD14D3-3F73-4DE1-AD85-7FABD39683EF}" type="pres">
      <dgm:prSet presAssocID="{4AF209BF-6146-4151-B233-5AC6492C3217}" presName="background4" presStyleLbl="node4" presStyleIdx="6" presStyleCnt="8"/>
      <dgm:spPr/>
      <dgm:t>
        <a:bodyPr/>
        <a:lstStyle/>
        <a:p>
          <a:endParaRPr lang="es-SV"/>
        </a:p>
      </dgm:t>
    </dgm:pt>
    <dgm:pt modelId="{68B9B6F3-8931-4717-8714-FB28862E4941}" type="pres">
      <dgm:prSet presAssocID="{4AF209BF-6146-4151-B233-5AC6492C3217}" presName="text4" presStyleLbl="fgAcc4" presStyleIdx="6" presStyleCnt="8" custScaleX="204421" custScaleY="126688" custLinFactNeighborX="-2858" custLinFactNeighborY="-6856">
        <dgm:presLayoutVars>
          <dgm:chPref val="3"/>
        </dgm:presLayoutVars>
      </dgm:prSet>
      <dgm:spPr/>
      <dgm:t>
        <a:bodyPr/>
        <a:lstStyle/>
        <a:p>
          <a:endParaRPr lang="es-SV"/>
        </a:p>
      </dgm:t>
    </dgm:pt>
    <dgm:pt modelId="{8729A231-3877-45E5-AB33-B0A1541D90AC}" type="pres">
      <dgm:prSet presAssocID="{4AF209BF-6146-4151-B233-5AC6492C3217}" presName="hierChild5" presStyleCnt="0"/>
      <dgm:spPr/>
      <dgm:t>
        <a:bodyPr/>
        <a:lstStyle/>
        <a:p>
          <a:endParaRPr lang="es-SV"/>
        </a:p>
      </dgm:t>
    </dgm:pt>
    <dgm:pt modelId="{78068CF5-ECBF-455C-960F-2BE6591B4538}" type="pres">
      <dgm:prSet presAssocID="{A2A564AB-B216-4509-B632-0F59F7C45BE5}" presName="Name23" presStyleLbl="parChTrans1D4" presStyleIdx="7" presStyleCnt="8"/>
      <dgm:spPr/>
      <dgm:t>
        <a:bodyPr/>
        <a:lstStyle/>
        <a:p>
          <a:endParaRPr lang="es-SV"/>
        </a:p>
      </dgm:t>
    </dgm:pt>
    <dgm:pt modelId="{D18B86DE-379E-4421-A7E5-396926A95DE7}" type="pres">
      <dgm:prSet presAssocID="{C43A31DC-AFFB-4628-8354-00A4191B296A}" presName="hierRoot4" presStyleCnt="0"/>
      <dgm:spPr/>
      <dgm:t>
        <a:bodyPr/>
        <a:lstStyle/>
        <a:p>
          <a:endParaRPr lang="es-SV"/>
        </a:p>
      </dgm:t>
    </dgm:pt>
    <dgm:pt modelId="{392911D2-A444-4EA0-9EA0-8A9BD2C2F479}" type="pres">
      <dgm:prSet presAssocID="{C43A31DC-AFFB-4628-8354-00A4191B296A}" presName="composite4" presStyleCnt="0"/>
      <dgm:spPr/>
      <dgm:t>
        <a:bodyPr/>
        <a:lstStyle/>
        <a:p>
          <a:endParaRPr lang="es-SV"/>
        </a:p>
      </dgm:t>
    </dgm:pt>
    <dgm:pt modelId="{F507CE59-4034-4DDC-95FB-B692C15205EA}" type="pres">
      <dgm:prSet presAssocID="{C43A31DC-AFFB-4628-8354-00A4191B296A}" presName="background4" presStyleLbl="node4" presStyleIdx="7" presStyleCnt="8"/>
      <dgm:spPr/>
      <dgm:t>
        <a:bodyPr/>
        <a:lstStyle/>
        <a:p>
          <a:endParaRPr lang="es-SV"/>
        </a:p>
      </dgm:t>
    </dgm:pt>
    <dgm:pt modelId="{65FFEDEB-072F-4FD6-ABFA-F6CC12959594}" type="pres">
      <dgm:prSet presAssocID="{C43A31DC-AFFB-4628-8354-00A4191B296A}" presName="text4" presStyleLbl="fgAcc4" presStyleIdx="7" presStyleCnt="8" custScaleX="166151">
        <dgm:presLayoutVars>
          <dgm:chPref val="3"/>
        </dgm:presLayoutVars>
      </dgm:prSet>
      <dgm:spPr/>
      <dgm:t>
        <a:bodyPr/>
        <a:lstStyle/>
        <a:p>
          <a:endParaRPr lang="es-SV"/>
        </a:p>
      </dgm:t>
    </dgm:pt>
    <dgm:pt modelId="{BB56C6E7-33AA-4A95-B2DF-FADF198AF218}" type="pres">
      <dgm:prSet presAssocID="{C43A31DC-AFFB-4628-8354-00A4191B296A}" presName="hierChild5" presStyleCnt="0"/>
      <dgm:spPr/>
      <dgm:t>
        <a:bodyPr/>
        <a:lstStyle/>
        <a:p>
          <a:endParaRPr lang="es-SV"/>
        </a:p>
      </dgm:t>
    </dgm:pt>
  </dgm:ptLst>
  <dgm:cxnLst>
    <dgm:cxn modelId="{FEEC7278-223F-4DE4-8ED7-DA2CB7888AD3}" type="presOf" srcId="{F54124FE-08B4-4A28-8F47-F7AE6007EDC1}" destId="{5441FFC9-4957-476E-899E-7C046CCE242E}" srcOrd="0" destOrd="0" presId="urn:microsoft.com/office/officeart/2005/8/layout/hierarchy1"/>
    <dgm:cxn modelId="{B0124269-80E6-4054-BA02-046B02FAFDDE}" type="presOf" srcId="{53B840D5-85ED-40A0-83A6-0BC04498FBD6}" destId="{E31AC1A9-7EA6-416B-82A2-58F78DAA6F7B}" srcOrd="0" destOrd="0" presId="urn:microsoft.com/office/officeart/2005/8/layout/hierarchy1"/>
    <dgm:cxn modelId="{29387C1E-27C7-4816-923C-5E472EE13ACC}" srcId="{F54124FE-08B4-4A28-8F47-F7AE6007EDC1}" destId="{69F440EA-42D2-4308-9CED-68B0AD704567}" srcOrd="1" destOrd="0" parTransId="{22AF2AF7-E3EF-431A-906B-E2B7605EBA3F}" sibTransId="{DF3DCA94-0743-4F20-B359-6405891420F0}"/>
    <dgm:cxn modelId="{9552CB85-4AF3-4D36-B03E-433B9D1ACDCB}" type="presOf" srcId="{6445580D-0BAC-4343-A23F-0C39790AC023}" destId="{E383F3E2-46AF-4F58-83CE-C6B5C8FFF86A}" srcOrd="0" destOrd="0" presId="urn:microsoft.com/office/officeart/2005/8/layout/hierarchy1"/>
    <dgm:cxn modelId="{FBCCD2F9-4C45-47A9-ABE5-F89E45A795D4}" type="presOf" srcId="{69F440EA-42D2-4308-9CED-68B0AD704567}" destId="{2506B679-E69B-4FCD-AD7C-DD8E121E0E5A}" srcOrd="0" destOrd="0" presId="urn:microsoft.com/office/officeart/2005/8/layout/hierarchy1"/>
    <dgm:cxn modelId="{758D2BAF-013A-4CDD-B322-C0AF1100073B}" srcId="{F54124FE-08B4-4A28-8F47-F7AE6007EDC1}" destId="{C43A31DC-AFFB-4628-8354-00A4191B296A}" srcOrd="2" destOrd="0" parTransId="{A2A564AB-B216-4509-B632-0F59F7C45BE5}" sibTransId="{1CE81599-4F7D-415E-856F-2923B4E89E36}"/>
    <dgm:cxn modelId="{1E4C5ED4-4579-4816-BCAF-D9AADAF21244}" type="presOf" srcId="{F8BFF712-C4CB-4211-AB9B-180552F84919}" destId="{9E804E77-5EAD-4A38-ADCC-3B7ED80CD97E}" srcOrd="0" destOrd="0" presId="urn:microsoft.com/office/officeart/2005/8/layout/hierarchy1"/>
    <dgm:cxn modelId="{D78E3350-92F6-4219-BFC9-51CEF4D569EB}" type="presOf" srcId="{9D96C1AD-5F1C-47A6-A246-D72C0B6FF8DA}" destId="{78671D42-B4B8-4010-AD13-28E77EFA9833}" srcOrd="0" destOrd="0" presId="urn:microsoft.com/office/officeart/2005/8/layout/hierarchy1"/>
    <dgm:cxn modelId="{525FC214-F22A-4F82-9D2C-28B7BC81EAD1}" srcId="{9D96C1AD-5F1C-47A6-A246-D72C0B6FF8DA}" destId="{4AF209BF-6146-4151-B233-5AC6492C3217}" srcOrd="3" destOrd="0" parTransId="{76958F93-6411-4937-B91D-9B0B24F0395D}" sibTransId="{BC354AB4-8EF1-4F80-9E95-EEA7B24C6B3A}"/>
    <dgm:cxn modelId="{2668E0EE-969F-4E84-84B9-181AE60925E9}" type="presOf" srcId="{4708B29A-892D-41ED-894A-E19F28EDDF94}" destId="{F01AE975-AC81-49D0-8823-873BFEC818CA}" srcOrd="0" destOrd="0" presId="urn:microsoft.com/office/officeart/2005/8/layout/hierarchy1"/>
    <dgm:cxn modelId="{8E8CF764-6BB5-4F4C-8574-1498F31BFA0F}" srcId="{69F440EA-42D2-4308-9CED-68B0AD704567}" destId="{9D96C1AD-5F1C-47A6-A246-D72C0B6FF8DA}" srcOrd="0" destOrd="0" parTransId="{53B840D5-85ED-40A0-83A6-0BC04498FBD6}" sibTransId="{1BA1F7F9-BD7A-4192-A8B8-7F1661A6641C}"/>
    <dgm:cxn modelId="{87E90543-A526-4D70-945F-4729654CE87D}" srcId="{F8BFF712-C4CB-4211-AB9B-180552F84919}" destId="{F54124FE-08B4-4A28-8F47-F7AE6007EDC1}" srcOrd="0" destOrd="0" parTransId="{4708B29A-892D-41ED-894A-E19F28EDDF94}" sibTransId="{79809EC3-474F-4C8E-8A9B-F86E1551D8C5}"/>
    <dgm:cxn modelId="{CF126196-1B0A-49FF-82C8-BD2A15FA649C}" type="presOf" srcId="{6712C4FF-321B-40A3-9C03-27EAFEDB880A}" destId="{B6FD4A83-2388-4968-88E3-97C10BF13368}" srcOrd="0" destOrd="0" presId="urn:microsoft.com/office/officeart/2005/8/layout/hierarchy1"/>
    <dgm:cxn modelId="{28E37CCD-F139-4591-8AB9-DD5C5C4AEB9F}" type="presOf" srcId="{C43A31DC-AFFB-4628-8354-00A4191B296A}" destId="{65FFEDEB-072F-4FD6-ABFA-F6CC12959594}" srcOrd="0" destOrd="0" presId="urn:microsoft.com/office/officeart/2005/8/layout/hierarchy1"/>
    <dgm:cxn modelId="{38956D7D-658B-446D-8429-B4016DB0EAEC}" type="presOf" srcId="{EBF162B8-7360-4D59-9101-F5DD2C60415A}" destId="{62B70AFE-3765-429D-B928-02B461A4FF4D}" srcOrd="0" destOrd="0" presId="urn:microsoft.com/office/officeart/2005/8/layout/hierarchy1"/>
    <dgm:cxn modelId="{5BCFBDED-FD97-4C6F-B3BF-40B9BC2FE304}" type="presOf" srcId="{DD92EE78-298B-4D4C-AF9A-914671030A2D}" destId="{6C3F2C21-355B-4AEB-950A-612CD7BA59BC}" srcOrd="0" destOrd="0" presId="urn:microsoft.com/office/officeart/2005/8/layout/hierarchy1"/>
    <dgm:cxn modelId="{DD82FC34-0909-402E-9B5F-711791B0CF56}" type="presOf" srcId="{A2A564AB-B216-4509-B632-0F59F7C45BE5}" destId="{78068CF5-ECBF-455C-960F-2BE6591B4538}" srcOrd="0" destOrd="0" presId="urn:microsoft.com/office/officeart/2005/8/layout/hierarchy1"/>
    <dgm:cxn modelId="{72FA028D-87B8-47A9-AA37-6CF3BEDC8453}" srcId="{9D96C1AD-5F1C-47A6-A246-D72C0B6FF8DA}" destId="{6445580D-0BAC-4343-A23F-0C39790AC023}" srcOrd="0" destOrd="0" parTransId="{7E66AABE-4956-4841-8E01-7B07241D3EF8}" sibTransId="{888D68BC-CD34-4447-85EF-BAF646DB1336}"/>
    <dgm:cxn modelId="{31A04D9A-1007-422C-BDC0-7AA2F1980B96}" srcId="{9D96C1AD-5F1C-47A6-A246-D72C0B6FF8DA}" destId="{692B7032-3DE0-4F59-897E-BBE7A0014F71}" srcOrd="2" destOrd="0" parTransId="{AACCD534-519D-4EAA-95E7-7C8E621D25E7}" sibTransId="{107DC6B9-479F-4329-A7D8-FEB95FC45548}"/>
    <dgm:cxn modelId="{4FF9E9B1-DAE5-4F43-B75A-4DC60C8AA84A}" srcId="{2B524DAD-5D97-42C8-9518-57A269C3A19F}" destId="{F8BFF712-C4CB-4211-AB9B-180552F84919}" srcOrd="0" destOrd="0" parTransId="{EBF162B8-7360-4D59-9101-F5DD2C60415A}" sibTransId="{C857216F-17E4-48D2-8B59-9D022721977C}"/>
    <dgm:cxn modelId="{DCB1B3CC-B2FC-489D-AB30-81F0E3FE4B8D}" type="presOf" srcId="{AACCD534-519D-4EAA-95E7-7C8E621D25E7}" destId="{3961C256-A2A1-45E3-BAEF-E80968BC2B57}" srcOrd="0" destOrd="0" presId="urn:microsoft.com/office/officeart/2005/8/layout/hierarchy1"/>
    <dgm:cxn modelId="{31CC8BC1-93B3-44C6-AAF0-1A54D09F805B}" type="presOf" srcId="{22AF2AF7-E3EF-431A-906B-E2B7605EBA3F}" destId="{F0C0440D-314C-4815-BCDB-F0A340CEB284}" srcOrd="0" destOrd="0" presId="urn:microsoft.com/office/officeart/2005/8/layout/hierarchy1"/>
    <dgm:cxn modelId="{874C86AD-17FF-4CB5-8C60-D237B186C670}" type="presOf" srcId="{2B524DAD-5D97-42C8-9518-57A269C3A19F}" destId="{D4A1F2B8-2FE7-48BE-96CB-F352D5C08EEB}" srcOrd="0" destOrd="0" presId="urn:microsoft.com/office/officeart/2005/8/layout/hierarchy1"/>
    <dgm:cxn modelId="{44A70E06-3108-4590-B69C-5F62ADD609E2}" srcId="{9D96C1AD-5F1C-47A6-A246-D72C0B6FF8DA}" destId="{CEAD4946-25AE-432D-855A-675B9422C9CB}" srcOrd="1" destOrd="0" parTransId="{6712C4FF-321B-40A3-9C03-27EAFEDB880A}" sibTransId="{FF7736DB-66B4-45C9-A5C1-1D848450F914}"/>
    <dgm:cxn modelId="{58A94448-7D98-466B-B739-96838E00D41B}" type="presOf" srcId="{4AF209BF-6146-4151-B233-5AC6492C3217}" destId="{68B9B6F3-8931-4717-8714-FB28862E4941}" srcOrd="0" destOrd="0" presId="urn:microsoft.com/office/officeart/2005/8/layout/hierarchy1"/>
    <dgm:cxn modelId="{0ADF9BFD-F5DF-4018-9307-23B4A20B84DD}" srcId="{F54124FE-08B4-4A28-8F47-F7AE6007EDC1}" destId="{82415FC0-2216-4936-BA1A-03D0E0EB3899}" srcOrd="0" destOrd="0" parTransId="{DD92EE78-298B-4D4C-AF9A-914671030A2D}" sibTransId="{45798486-7E5B-4860-87D5-FBA795226890}"/>
    <dgm:cxn modelId="{4C1D9347-C281-4F37-A3FC-2D718E77A384}" type="presOf" srcId="{CEAD4946-25AE-432D-855A-675B9422C9CB}" destId="{C7A4740C-6FD8-4FE7-885B-3B1CFA740AE8}" srcOrd="0" destOrd="0" presId="urn:microsoft.com/office/officeart/2005/8/layout/hierarchy1"/>
    <dgm:cxn modelId="{EED1A5A9-0BAB-46E8-92FE-8FD46138CFD8}" type="presOf" srcId="{82415FC0-2216-4936-BA1A-03D0E0EB3899}" destId="{43EFE186-E726-45FE-8F74-D26F467C5A08}" srcOrd="0" destOrd="0" presId="urn:microsoft.com/office/officeart/2005/8/layout/hierarchy1"/>
    <dgm:cxn modelId="{29580B5C-6548-4355-877C-CADA7CFB20CE}" type="presOf" srcId="{76958F93-6411-4937-B91D-9B0B24F0395D}" destId="{D39BCF36-07A9-4609-8C0D-03D949AA2FA5}" srcOrd="0" destOrd="0" presId="urn:microsoft.com/office/officeart/2005/8/layout/hierarchy1"/>
    <dgm:cxn modelId="{EE59C311-4095-432C-8223-F248F71AD310}" type="presOf" srcId="{7E66AABE-4956-4841-8E01-7B07241D3EF8}" destId="{EBB0D611-7247-46E9-8783-25F1BE5EA89C}" srcOrd="0" destOrd="0" presId="urn:microsoft.com/office/officeart/2005/8/layout/hierarchy1"/>
    <dgm:cxn modelId="{453E1578-C3B8-480E-A74A-15D0D5B991EE}" type="presOf" srcId="{25541F69-52C9-468A-ACA6-C26AF92E6951}" destId="{B403BBDB-F116-4A2F-B5D9-FD0DCA2CBA11}" srcOrd="0" destOrd="0" presId="urn:microsoft.com/office/officeart/2005/8/layout/hierarchy1"/>
    <dgm:cxn modelId="{F1FCA902-82C6-49F0-8384-A959784B1502}" srcId="{25541F69-52C9-468A-ACA6-C26AF92E6951}" destId="{2B524DAD-5D97-42C8-9518-57A269C3A19F}" srcOrd="0" destOrd="0" parTransId="{ACF36783-13DC-45F9-9461-615EAA0A8641}" sibTransId="{59F579C4-5F22-4743-953E-A6AC4ABDCD31}"/>
    <dgm:cxn modelId="{3477DC29-4545-4D81-BDAB-242385BBE826}" type="presOf" srcId="{692B7032-3DE0-4F59-897E-BBE7A0014F71}" destId="{23853148-0F0A-465E-94AA-9D160732FC79}" srcOrd="0" destOrd="0" presId="urn:microsoft.com/office/officeart/2005/8/layout/hierarchy1"/>
    <dgm:cxn modelId="{3BB6A86F-CBA7-484A-9E9B-CA6F14BFD056}" type="presParOf" srcId="{B403BBDB-F116-4A2F-B5D9-FD0DCA2CBA11}" destId="{2D7886C3-66DF-4C0F-82E1-F07751BC868F}" srcOrd="0" destOrd="0" presId="urn:microsoft.com/office/officeart/2005/8/layout/hierarchy1"/>
    <dgm:cxn modelId="{207ED099-436B-4884-B443-3235AF9FA8EF}" type="presParOf" srcId="{2D7886C3-66DF-4C0F-82E1-F07751BC868F}" destId="{11CE1418-0BB3-40A7-8A41-DF5C845EE8C1}" srcOrd="0" destOrd="0" presId="urn:microsoft.com/office/officeart/2005/8/layout/hierarchy1"/>
    <dgm:cxn modelId="{69B19B8C-CD6E-4DEF-BAA1-87266A685190}" type="presParOf" srcId="{11CE1418-0BB3-40A7-8A41-DF5C845EE8C1}" destId="{CAB641EB-AB0E-4ECA-AD59-1EDFF82140A5}" srcOrd="0" destOrd="0" presId="urn:microsoft.com/office/officeart/2005/8/layout/hierarchy1"/>
    <dgm:cxn modelId="{B0828389-ADCB-4160-B3B5-4E56A6141344}" type="presParOf" srcId="{11CE1418-0BB3-40A7-8A41-DF5C845EE8C1}" destId="{D4A1F2B8-2FE7-48BE-96CB-F352D5C08EEB}" srcOrd="1" destOrd="0" presId="urn:microsoft.com/office/officeart/2005/8/layout/hierarchy1"/>
    <dgm:cxn modelId="{C43CEC5D-6CBA-472F-A00A-AC0873C62442}" type="presParOf" srcId="{2D7886C3-66DF-4C0F-82E1-F07751BC868F}" destId="{856A8ABF-7CCF-4A11-9DDC-84D522F009F1}" srcOrd="1" destOrd="0" presId="urn:microsoft.com/office/officeart/2005/8/layout/hierarchy1"/>
    <dgm:cxn modelId="{C27F22CF-DE5A-4E12-94E0-9A11557F8844}" type="presParOf" srcId="{856A8ABF-7CCF-4A11-9DDC-84D522F009F1}" destId="{62B70AFE-3765-429D-B928-02B461A4FF4D}" srcOrd="0" destOrd="0" presId="urn:microsoft.com/office/officeart/2005/8/layout/hierarchy1"/>
    <dgm:cxn modelId="{DD30B27C-359B-417E-B237-287AAE4622B7}" type="presParOf" srcId="{856A8ABF-7CCF-4A11-9DDC-84D522F009F1}" destId="{9947E4C4-9DDD-4295-90AB-C7037849CD6F}" srcOrd="1" destOrd="0" presId="urn:microsoft.com/office/officeart/2005/8/layout/hierarchy1"/>
    <dgm:cxn modelId="{2DA70B0F-9B55-46F1-9B40-67352156A68F}" type="presParOf" srcId="{9947E4C4-9DDD-4295-90AB-C7037849CD6F}" destId="{BA52A1A3-CB3B-404C-A08D-3CE658CA3C33}" srcOrd="0" destOrd="0" presId="urn:microsoft.com/office/officeart/2005/8/layout/hierarchy1"/>
    <dgm:cxn modelId="{12DBE513-6A11-491A-9560-64F74EB28BE9}" type="presParOf" srcId="{BA52A1A3-CB3B-404C-A08D-3CE658CA3C33}" destId="{3CA2FB40-799B-42FF-AB57-71FCD132D9B3}" srcOrd="0" destOrd="0" presId="urn:microsoft.com/office/officeart/2005/8/layout/hierarchy1"/>
    <dgm:cxn modelId="{C762B41E-D355-4071-827C-8214909D89C1}" type="presParOf" srcId="{BA52A1A3-CB3B-404C-A08D-3CE658CA3C33}" destId="{9E804E77-5EAD-4A38-ADCC-3B7ED80CD97E}" srcOrd="1" destOrd="0" presId="urn:microsoft.com/office/officeart/2005/8/layout/hierarchy1"/>
    <dgm:cxn modelId="{5487D3E7-EB44-4B12-8083-782C3D68B487}" type="presParOf" srcId="{9947E4C4-9DDD-4295-90AB-C7037849CD6F}" destId="{B8010966-3DF1-4BBD-B233-019038A6EBE9}" srcOrd="1" destOrd="0" presId="urn:microsoft.com/office/officeart/2005/8/layout/hierarchy1"/>
    <dgm:cxn modelId="{679F423B-BC16-4519-ABD8-A7FDDCF3DEF7}" type="presParOf" srcId="{B8010966-3DF1-4BBD-B233-019038A6EBE9}" destId="{F01AE975-AC81-49D0-8823-873BFEC818CA}" srcOrd="0" destOrd="0" presId="urn:microsoft.com/office/officeart/2005/8/layout/hierarchy1"/>
    <dgm:cxn modelId="{4CFB6824-2C6B-4A4B-BE94-27C4727EDD81}" type="presParOf" srcId="{B8010966-3DF1-4BBD-B233-019038A6EBE9}" destId="{1C109504-BBB7-4922-95A3-5B2EA628175F}" srcOrd="1" destOrd="0" presId="urn:microsoft.com/office/officeart/2005/8/layout/hierarchy1"/>
    <dgm:cxn modelId="{40EB4F8D-3589-4E68-B090-7A4046EEE6BD}" type="presParOf" srcId="{1C109504-BBB7-4922-95A3-5B2EA628175F}" destId="{E76DAA85-F744-4778-8DB5-E8452CC3F767}" srcOrd="0" destOrd="0" presId="urn:microsoft.com/office/officeart/2005/8/layout/hierarchy1"/>
    <dgm:cxn modelId="{86C9AA14-BE8A-49FF-8FED-847D85D3C5FD}" type="presParOf" srcId="{E76DAA85-F744-4778-8DB5-E8452CC3F767}" destId="{5F5ECD99-2F90-437B-97F4-0ABD14A0996E}" srcOrd="0" destOrd="0" presId="urn:microsoft.com/office/officeart/2005/8/layout/hierarchy1"/>
    <dgm:cxn modelId="{E72601B6-1890-430D-9232-910DA669A4B5}" type="presParOf" srcId="{E76DAA85-F744-4778-8DB5-E8452CC3F767}" destId="{5441FFC9-4957-476E-899E-7C046CCE242E}" srcOrd="1" destOrd="0" presId="urn:microsoft.com/office/officeart/2005/8/layout/hierarchy1"/>
    <dgm:cxn modelId="{2354AA21-2805-467D-966E-1D66F46C992A}" type="presParOf" srcId="{1C109504-BBB7-4922-95A3-5B2EA628175F}" destId="{5A4651A8-DB2D-4382-B42E-1CCD887772A0}" srcOrd="1" destOrd="0" presId="urn:microsoft.com/office/officeart/2005/8/layout/hierarchy1"/>
    <dgm:cxn modelId="{1A10FB76-39E2-4E67-B80D-CD2F72E83C1E}" type="presParOf" srcId="{5A4651A8-DB2D-4382-B42E-1CCD887772A0}" destId="{6C3F2C21-355B-4AEB-950A-612CD7BA59BC}" srcOrd="0" destOrd="0" presId="urn:microsoft.com/office/officeart/2005/8/layout/hierarchy1"/>
    <dgm:cxn modelId="{19F654CD-F626-4B9E-A927-610238554772}" type="presParOf" srcId="{5A4651A8-DB2D-4382-B42E-1CCD887772A0}" destId="{6DC69D2E-A614-4612-890F-BDB1F6BB8614}" srcOrd="1" destOrd="0" presId="urn:microsoft.com/office/officeart/2005/8/layout/hierarchy1"/>
    <dgm:cxn modelId="{5765E65B-074B-4A07-8DAE-8CA3257431D9}" type="presParOf" srcId="{6DC69D2E-A614-4612-890F-BDB1F6BB8614}" destId="{F9A0EEBF-CE85-46E8-8002-03E676668C81}" srcOrd="0" destOrd="0" presId="urn:microsoft.com/office/officeart/2005/8/layout/hierarchy1"/>
    <dgm:cxn modelId="{92C59544-900D-4279-AE20-18AC44B35437}" type="presParOf" srcId="{F9A0EEBF-CE85-46E8-8002-03E676668C81}" destId="{E9B0284D-17BE-44AB-BC38-093AB0C47A11}" srcOrd="0" destOrd="0" presId="urn:microsoft.com/office/officeart/2005/8/layout/hierarchy1"/>
    <dgm:cxn modelId="{2CA7F9DD-3A73-4ABF-BED3-84C87B8A20CE}" type="presParOf" srcId="{F9A0EEBF-CE85-46E8-8002-03E676668C81}" destId="{43EFE186-E726-45FE-8F74-D26F467C5A08}" srcOrd="1" destOrd="0" presId="urn:microsoft.com/office/officeart/2005/8/layout/hierarchy1"/>
    <dgm:cxn modelId="{DF5D607C-5A9C-4E8F-833D-07E3397E5DED}" type="presParOf" srcId="{6DC69D2E-A614-4612-890F-BDB1F6BB8614}" destId="{86F74C79-B2E0-4B8C-9392-B1EF2AE5EE0A}" srcOrd="1" destOrd="0" presId="urn:microsoft.com/office/officeart/2005/8/layout/hierarchy1"/>
    <dgm:cxn modelId="{F63AFBEB-6507-449B-BBEE-27E0F5D1DFDD}" type="presParOf" srcId="{5A4651A8-DB2D-4382-B42E-1CCD887772A0}" destId="{F0C0440D-314C-4815-BCDB-F0A340CEB284}" srcOrd="2" destOrd="0" presId="urn:microsoft.com/office/officeart/2005/8/layout/hierarchy1"/>
    <dgm:cxn modelId="{B3ACD7D9-73F4-4648-A918-821FA6CBCBC6}" type="presParOf" srcId="{5A4651A8-DB2D-4382-B42E-1CCD887772A0}" destId="{6F0E3583-BA98-4090-BE15-A7EB4BEA20E3}" srcOrd="3" destOrd="0" presId="urn:microsoft.com/office/officeart/2005/8/layout/hierarchy1"/>
    <dgm:cxn modelId="{CC71CD40-A70D-4CFE-AFA3-51C4AD6FEAAC}" type="presParOf" srcId="{6F0E3583-BA98-4090-BE15-A7EB4BEA20E3}" destId="{AC098F46-50CD-42C1-9D2E-DA060928F5D6}" srcOrd="0" destOrd="0" presId="urn:microsoft.com/office/officeart/2005/8/layout/hierarchy1"/>
    <dgm:cxn modelId="{9DE8461B-0F92-4EE7-BB33-40211C0B0530}" type="presParOf" srcId="{AC098F46-50CD-42C1-9D2E-DA060928F5D6}" destId="{5531DCBD-1057-473C-B06D-B00C715E3D9B}" srcOrd="0" destOrd="0" presId="urn:microsoft.com/office/officeart/2005/8/layout/hierarchy1"/>
    <dgm:cxn modelId="{5FB739CA-8133-4BDE-9ACC-A8ACC6EB4430}" type="presParOf" srcId="{AC098F46-50CD-42C1-9D2E-DA060928F5D6}" destId="{2506B679-E69B-4FCD-AD7C-DD8E121E0E5A}" srcOrd="1" destOrd="0" presId="urn:microsoft.com/office/officeart/2005/8/layout/hierarchy1"/>
    <dgm:cxn modelId="{F0BAC3DC-63C6-4C16-9C01-70A041E0BC8E}" type="presParOf" srcId="{6F0E3583-BA98-4090-BE15-A7EB4BEA20E3}" destId="{B46A1D8D-1703-4B12-B8FF-7E16E921B328}" srcOrd="1" destOrd="0" presId="urn:microsoft.com/office/officeart/2005/8/layout/hierarchy1"/>
    <dgm:cxn modelId="{32EF1AD4-D05B-449E-B654-51F1B78E6FEB}" type="presParOf" srcId="{B46A1D8D-1703-4B12-B8FF-7E16E921B328}" destId="{E31AC1A9-7EA6-416B-82A2-58F78DAA6F7B}" srcOrd="0" destOrd="0" presId="urn:microsoft.com/office/officeart/2005/8/layout/hierarchy1"/>
    <dgm:cxn modelId="{0BD87DAB-48DA-4891-8C7D-78E76FC99D21}" type="presParOf" srcId="{B46A1D8D-1703-4B12-B8FF-7E16E921B328}" destId="{DC193509-FC2F-4FD3-A663-016AE742A9AF}" srcOrd="1" destOrd="0" presId="urn:microsoft.com/office/officeart/2005/8/layout/hierarchy1"/>
    <dgm:cxn modelId="{6C241690-5715-4AE3-AB30-06030EB50870}" type="presParOf" srcId="{DC193509-FC2F-4FD3-A663-016AE742A9AF}" destId="{449A3842-08E3-4F21-B3A9-4CBA813834D0}" srcOrd="0" destOrd="0" presId="urn:microsoft.com/office/officeart/2005/8/layout/hierarchy1"/>
    <dgm:cxn modelId="{1F22E7E1-A0DD-4895-B512-D0C78FA3E7E4}" type="presParOf" srcId="{449A3842-08E3-4F21-B3A9-4CBA813834D0}" destId="{7EA146EB-C5D8-4A56-9F00-CF70F77892FD}" srcOrd="0" destOrd="0" presId="urn:microsoft.com/office/officeart/2005/8/layout/hierarchy1"/>
    <dgm:cxn modelId="{EF93BB16-2763-45C7-93A9-8F67731AF080}" type="presParOf" srcId="{449A3842-08E3-4F21-B3A9-4CBA813834D0}" destId="{78671D42-B4B8-4010-AD13-28E77EFA9833}" srcOrd="1" destOrd="0" presId="urn:microsoft.com/office/officeart/2005/8/layout/hierarchy1"/>
    <dgm:cxn modelId="{B895D0AB-88CF-46DC-ABCC-BCA419E50670}" type="presParOf" srcId="{DC193509-FC2F-4FD3-A663-016AE742A9AF}" destId="{2E1169FC-67FE-4480-A19F-850C5E6CA27A}" srcOrd="1" destOrd="0" presId="urn:microsoft.com/office/officeart/2005/8/layout/hierarchy1"/>
    <dgm:cxn modelId="{569CE283-6159-442C-8380-72ED4DC868AB}" type="presParOf" srcId="{2E1169FC-67FE-4480-A19F-850C5E6CA27A}" destId="{EBB0D611-7247-46E9-8783-25F1BE5EA89C}" srcOrd="0" destOrd="0" presId="urn:microsoft.com/office/officeart/2005/8/layout/hierarchy1"/>
    <dgm:cxn modelId="{68B3A578-91D4-4ED6-BF3A-9CF49120DA49}" type="presParOf" srcId="{2E1169FC-67FE-4480-A19F-850C5E6CA27A}" destId="{FEE0A48D-004F-49B3-835C-FC90B3E4BF2A}" srcOrd="1" destOrd="0" presId="urn:microsoft.com/office/officeart/2005/8/layout/hierarchy1"/>
    <dgm:cxn modelId="{C45F7AF9-FD0B-44A8-9080-36F6EADF54B1}" type="presParOf" srcId="{FEE0A48D-004F-49B3-835C-FC90B3E4BF2A}" destId="{7CBBA47D-1CD3-434D-887A-B2C9CEA8D5A4}" srcOrd="0" destOrd="0" presId="urn:microsoft.com/office/officeart/2005/8/layout/hierarchy1"/>
    <dgm:cxn modelId="{8ADA5350-08BA-4B35-8F2B-8DED7C9F3805}" type="presParOf" srcId="{7CBBA47D-1CD3-434D-887A-B2C9CEA8D5A4}" destId="{6DC13489-1FF4-4499-8FF8-4587161183B6}" srcOrd="0" destOrd="0" presId="urn:microsoft.com/office/officeart/2005/8/layout/hierarchy1"/>
    <dgm:cxn modelId="{01C260CE-287A-48C2-93A2-96F89D3676CB}" type="presParOf" srcId="{7CBBA47D-1CD3-434D-887A-B2C9CEA8D5A4}" destId="{E383F3E2-46AF-4F58-83CE-C6B5C8FFF86A}" srcOrd="1" destOrd="0" presId="urn:microsoft.com/office/officeart/2005/8/layout/hierarchy1"/>
    <dgm:cxn modelId="{A0113E9B-57E0-44C1-9848-B64A2EE5624C}" type="presParOf" srcId="{FEE0A48D-004F-49B3-835C-FC90B3E4BF2A}" destId="{2C45DA49-44E8-4426-A9F3-079E05D9C167}" srcOrd="1" destOrd="0" presId="urn:microsoft.com/office/officeart/2005/8/layout/hierarchy1"/>
    <dgm:cxn modelId="{BA9D3D03-B903-4C5A-8DC4-A1553607C73D}" type="presParOf" srcId="{2E1169FC-67FE-4480-A19F-850C5E6CA27A}" destId="{B6FD4A83-2388-4968-88E3-97C10BF13368}" srcOrd="2" destOrd="0" presId="urn:microsoft.com/office/officeart/2005/8/layout/hierarchy1"/>
    <dgm:cxn modelId="{F1760866-C8F2-4F05-A87A-380DA371F28A}" type="presParOf" srcId="{2E1169FC-67FE-4480-A19F-850C5E6CA27A}" destId="{DB7A97A0-6EFC-48A0-A25B-E01FC7A3260A}" srcOrd="3" destOrd="0" presId="urn:microsoft.com/office/officeart/2005/8/layout/hierarchy1"/>
    <dgm:cxn modelId="{6C9EB3FE-635D-4ADF-86CA-985062AAD8C2}" type="presParOf" srcId="{DB7A97A0-6EFC-48A0-A25B-E01FC7A3260A}" destId="{82138C8D-29C0-4F39-8540-DA632B4BA9C9}" srcOrd="0" destOrd="0" presId="urn:microsoft.com/office/officeart/2005/8/layout/hierarchy1"/>
    <dgm:cxn modelId="{5111B9F1-50D7-4879-AD05-19B6D1793E6C}" type="presParOf" srcId="{82138C8D-29C0-4F39-8540-DA632B4BA9C9}" destId="{E97369C5-BECC-49E0-83B9-D9A29B4C1481}" srcOrd="0" destOrd="0" presId="urn:microsoft.com/office/officeart/2005/8/layout/hierarchy1"/>
    <dgm:cxn modelId="{355D84E0-9E66-45A2-90D0-D05A87139746}" type="presParOf" srcId="{82138C8D-29C0-4F39-8540-DA632B4BA9C9}" destId="{C7A4740C-6FD8-4FE7-885B-3B1CFA740AE8}" srcOrd="1" destOrd="0" presId="urn:microsoft.com/office/officeart/2005/8/layout/hierarchy1"/>
    <dgm:cxn modelId="{273F78F4-0AB3-4CF2-A462-E38790AFDCFC}" type="presParOf" srcId="{DB7A97A0-6EFC-48A0-A25B-E01FC7A3260A}" destId="{E23D8F74-6FD5-4D1C-9994-718A683E1494}" srcOrd="1" destOrd="0" presId="urn:microsoft.com/office/officeart/2005/8/layout/hierarchy1"/>
    <dgm:cxn modelId="{905F3962-72B9-4279-BE39-131F0A74AEB7}" type="presParOf" srcId="{2E1169FC-67FE-4480-A19F-850C5E6CA27A}" destId="{3961C256-A2A1-45E3-BAEF-E80968BC2B57}" srcOrd="4" destOrd="0" presId="urn:microsoft.com/office/officeart/2005/8/layout/hierarchy1"/>
    <dgm:cxn modelId="{496F2AF5-A22B-462D-8A4D-E22E1877D494}" type="presParOf" srcId="{2E1169FC-67FE-4480-A19F-850C5E6CA27A}" destId="{F03E9EC5-8E26-4770-BD3F-BEF2AECB5075}" srcOrd="5" destOrd="0" presId="urn:microsoft.com/office/officeart/2005/8/layout/hierarchy1"/>
    <dgm:cxn modelId="{EF99CE23-6C3D-4485-86B5-ED7FF7290D7B}" type="presParOf" srcId="{F03E9EC5-8E26-4770-BD3F-BEF2AECB5075}" destId="{80C95FED-56B2-4021-A8DA-4F24646408D9}" srcOrd="0" destOrd="0" presId="urn:microsoft.com/office/officeart/2005/8/layout/hierarchy1"/>
    <dgm:cxn modelId="{30BEF741-A94A-4E66-9321-3B8E88D9DF92}" type="presParOf" srcId="{80C95FED-56B2-4021-A8DA-4F24646408D9}" destId="{6C8D4BE2-A7BD-46CE-B545-1D0B5A80291D}" srcOrd="0" destOrd="0" presId="urn:microsoft.com/office/officeart/2005/8/layout/hierarchy1"/>
    <dgm:cxn modelId="{F82928F9-985C-4129-A803-57605DDDE26E}" type="presParOf" srcId="{80C95FED-56B2-4021-A8DA-4F24646408D9}" destId="{23853148-0F0A-465E-94AA-9D160732FC79}" srcOrd="1" destOrd="0" presId="urn:microsoft.com/office/officeart/2005/8/layout/hierarchy1"/>
    <dgm:cxn modelId="{BAC2E9C2-C713-43F8-9AA5-AB4D90161A42}" type="presParOf" srcId="{F03E9EC5-8E26-4770-BD3F-BEF2AECB5075}" destId="{BAAF2A27-201F-4F89-80C1-A0BA6AE0D807}" srcOrd="1" destOrd="0" presId="urn:microsoft.com/office/officeart/2005/8/layout/hierarchy1"/>
    <dgm:cxn modelId="{6BC4F3A5-5F98-49C2-9347-D2E40B4160FE}" type="presParOf" srcId="{2E1169FC-67FE-4480-A19F-850C5E6CA27A}" destId="{D39BCF36-07A9-4609-8C0D-03D949AA2FA5}" srcOrd="6" destOrd="0" presId="urn:microsoft.com/office/officeart/2005/8/layout/hierarchy1"/>
    <dgm:cxn modelId="{47DD22BF-110A-4F47-B124-23656AD64687}" type="presParOf" srcId="{2E1169FC-67FE-4480-A19F-850C5E6CA27A}" destId="{891EC137-CFFD-42EE-9E58-4925098B72BC}" srcOrd="7" destOrd="0" presId="urn:microsoft.com/office/officeart/2005/8/layout/hierarchy1"/>
    <dgm:cxn modelId="{791711ED-3A95-43AD-BC7F-C672192E13D6}" type="presParOf" srcId="{891EC137-CFFD-42EE-9E58-4925098B72BC}" destId="{4F6A47D1-75F3-43B2-BD36-CF356D5E37A8}" srcOrd="0" destOrd="0" presId="urn:microsoft.com/office/officeart/2005/8/layout/hierarchy1"/>
    <dgm:cxn modelId="{D926622A-6635-4CE1-8D08-D6F65AE2CC1F}" type="presParOf" srcId="{4F6A47D1-75F3-43B2-BD36-CF356D5E37A8}" destId="{22AD14D3-3F73-4DE1-AD85-7FABD39683EF}" srcOrd="0" destOrd="0" presId="urn:microsoft.com/office/officeart/2005/8/layout/hierarchy1"/>
    <dgm:cxn modelId="{4AA26225-6755-419C-BE5D-88E6D616AFA4}" type="presParOf" srcId="{4F6A47D1-75F3-43B2-BD36-CF356D5E37A8}" destId="{68B9B6F3-8931-4717-8714-FB28862E4941}" srcOrd="1" destOrd="0" presId="urn:microsoft.com/office/officeart/2005/8/layout/hierarchy1"/>
    <dgm:cxn modelId="{FDB8AFB9-6878-4BBC-A56B-4EDEC043AB97}" type="presParOf" srcId="{891EC137-CFFD-42EE-9E58-4925098B72BC}" destId="{8729A231-3877-45E5-AB33-B0A1541D90AC}" srcOrd="1" destOrd="0" presId="urn:microsoft.com/office/officeart/2005/8/layout/hierarchy1"/>
    <dgm:cxn modelId="{677F4E76-D6F0-40A5-8639-65DAAC14B6E0}" type="presParOf" srcId="{5A4651A8-DB2D-4382-B42E-1CCD887772A0}" destId="{78068CF5-ECBF-455C-960F-2BE6591B4538}" srcOrd="4" destOrd="0" presId="urn:microsoft.com/office/officeart/2005/8/layout/hierarchy1"/>
    <dgm:cxn modelId="{76604DB9-F1B1-46BE-B6BE-AB4F46C5EFDB}" type="presParOf" srcId="{5A4651A8-DB2D-4382-B42E-1CCD887772A0}" destId="{D18B86DE-379E-4421-A7E5-396926A95DE7}" srcOrd="5" destOrd="0" presId="urn:microsoft.com/office/officeart/2005/8/layout/hierarchy1"/>
    <dgm:cxn modelId="{1E1B3C5C-54D3-4C51-A2A3-4F6483DA1241}" type="presParOf" srcId="{D18B86DE-379E-4421-A7E5-396926A95DE7}" destId="{392911D2-A444-4EA0-9EA0-8A9BD2C2F479}" srcOrd="0" destOrd="0" presId="urn:microsoft.com/office/officeart/2005/8/layout/hierarchy1"/>
    <dgm:cxn modelId="{05C0C454-1D39-444D-B429-AEB01B2D5BE3}" type="presParOf" srcId="{392911D2-A444-4EA0-9EA0-8A9BD2C2F479}" destId="{F507CE59-4034-4DDC-95FB-B692C15205EA}" srcOrd="0" destOrd="0" presId="urn:microsoft.com/office/officeart/2005/8/layout/hierarchy1"/>
    <dgm:cxn modelId="{7BBBC415-0BFF-4171-81E1-DF1F03870419}" type="presParOf" srcId="{392911D2-A444-4EA0-9EA0-8A9BD2C2F479}" destId="{65FFEDEB-072F-4FD6-ABFA-F6CC12959594}" srcOrd="1" destOrd="0" presId="urn:microsoft.com/office/officeart/2005/8/layout/hierarchy1"/>
    <dgm:cxn modelId="{7249F7B4-42D0-4981-B73A-E81E5820571E}" type="presParOf" srcId="{D18B86DE-379E-4421-A7E5-396926A95DE7}" destId="{BB56C6E7-33AA-4A95-B2DF-FADF198AF218}"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D057EE-B9FE-4046-A9E1-6B23C252DAB8}" type="doc">
      <dgm:prSet loTypeId="urn:microsoft.com/office/officeart/2005/8/layout/vList3#1" loCatId="list" qsTypeId="urn:microsoft.com/office/officeart/2005/8/quickstyle/simple5" qsCatId="simple" csTypeId="urn:microsoft.com/office/officeart/2005/8/colors/accent1_1" csCatId="accent1" phldr="1"/>
      <dgm:spPr/>
    </dgm:pt>
    <dgm:pt modelId="{B6007886-7976-4B29-A810-527B371C181F}">
      <dgm:prSet phldrT="[Texto]" custT="1"/>
      <dgm:spPr>
        <a:gradFill rotWithShape="0">
          <a:gsLst>
            <a:gs pos="0">
              <a:srgbClr val="E5F5FF"/>
            </a:gs>
            <a:gs pos="100000">
              <a:schemeClr val="lt1">
                <a:hueOff val="0"/>
                <a:satOff val="0"/>
                <a:lumOff val="0"/>
                <a:alphaOff val="0"/>
                <a:tint val="50000"/>
                <a:shade val="100000"/>
                <a:satMod val="350000"/>
              </a:schemeClr>
            </a:gs>
          </a:gsLst>
        </a:gradFill>
      </dgm:spPr>
      <dgm:t>
        <a:bodyPr/>
        <a:lstStyle/>
        <a:p>
          <a:r>
            <a:rPr lang="es-SV" sz="1800" dirty="0"/>
            <a:t>Medidas de Control Administrativas</a:t>
          </a:r>
        </a:p>
      </dgm:t>
    </dgm:pt>
    <dgm:pt modelId="{8AF62989-F4B2-4FAE-8AAB-B19E7906D5CE}" type="parTrans" cxnId="{6E3926C8-C0DE-4375-8DD1-323853F54DED}">
      <dgm:prSet/>
      <dgm:spPr/>
      <dgm:t>
        <a:bodyPr/>
        <a:lstStyle/>
        <a:p>
          <a:endParaRPr lang="es-SV" sz="1100"/>
        </a:p>
      </dgm:t>
    </dgm:pt>
    <dgm:pt modelId="{7EE3778D-410F-478A-B2AA-7991A4D66A2F}" type="sibTrans" cxnId="{6E3926C8-C0DE-4375-8DD1-323853F54DED}">
      <dgm:prSet/>
      <dgm:spPr/>
      <dgm:t>
        <a:bodyPr/>
        <a:lstStyle/>
        <a:p>
          <a:endParaRPr lang="es-SV" sz="1100"/>
        </a:p>
      </dgm:t>
    </dgm:pt>
    <dgm:pt modelId="{980F4E4A-05D9-4CD2-90A7-D1BD9DD8FBE2}">
      <dgm:prSet phldrT="[Texto]" custT="1"/>
      <dgm:spPr>
        <a:gradFill rotWithShape="0">
          <a:gsLst>
            <a:gs pos="0">
              <a:schemeClr val="accent4">
                <a:lumMod val="20000"/>
                <a:lumOff val="80000"/>
              </a:schemeClr>
            </a:gs>
            <a:gs pos="100000">
              <a:schemeClr val="lt1">
                <a:hueOff val="0"/>
                <a:satOff val="0"/>
                <a:lumOff val="0"/>
                <a:alphaOff val="0"/>
                <a:tint val="50000"/>
                <a:shade val="100000"/>
                <a:satMod val="350000"/>
              </a:schemeClr>
            </a:gs>
          </a:gsLst>
        </a:gradFill>
      </dgm:spPr>
      <dgm:t>
        <a:bodyPr/>
        <a:lstStyle/>
        <a:p>
          <a:r>
            <a:rPr lang="es-SV" sz="2000" dirty="0"/>
            <a:t>Medidas de Control Ambiental</a:t>
          </a:r>
        </a:p>
      </dgm:t>
    </dgm:pt>
    <dgm:pt modelId="{CD829C41-D1C0-44D3-9957-EA24944C42D9}" type="parTrans" cxnId="{10776FEE-85D8-4075-8434-ABDC0147CD16}">
      <dgm:prSet/>
      <dgm:spPr/>
      <dgm:t>
        <a:bodyPr/>
        <a:lstStyle/>
        <a:p>
          <a:endParaRPr lang="es-SV" sz="1100"/>
        </a:p>
      </dgm:t>
    </dgm:pt>
    <dgm:pt modelId="{3CBB7D79-3ECF-4959-82C9-A8A4BC6C94CE}" type="sibTrans" cxnId="{10776FEE-85D8-4075-8434-ABDC0147CD16}">
      <dgm:prSet/>
      <dgm:spPr/>
      <dgm:t>
        <a:bodyPr/>
        <a:lstStyle/>
        <a:p>
          <a:endParaRPr lang="es-SV" sz="1100"/>
        </a:p>
      </dgm:t>
    </dgm:pt>
    <dgm:pt modelId="{B5DC100A-CDD7-49C6-921A-12BDBDA13BCA}">
      <dgm:prSet phldrT="[Texto]" custT="1"/>
      <dgm:spPr>
        <a:gradFill rotWithShape="0">
          <a:gsLst>
            <a:gs pos="0">
              <a:schemeClr val="accent1">
                <a:lumMod val="20000"/>
                <a:lumOff val="80000"/>
              </a:schemeClr>
            </a:gs>
            <a:gs pos="100000">
              <a:schemeClr val="lt1">
                <a:hueOff val="0"/>
                <a:satOff val="0"/>
                <a:lumOff val="0"/>
                <a:alphaOff val="0"/>
                <a:tint val="50000"/>
                <a:shade val="100000"/>
                <a:satMod val="350000"/>
              </a:schemeClr>
            </a:gs>
          </a:gsLst>
        </a:gradFill>
      </dgm:spPr>
      <dgm:t>
        <a:bodyPr/>
        <a:lstStyle/>
        <a:p>
          <a:r>
            <a:rPr lang="es-SV" sz="2000" dirty="0"/>
            <a:t>Medidas de Control Individual</a:t>
          </a:r>
        </a:p>
      </dgm:t>
    </dgm:pt>
    <dgm:pt modelId="{9A859092-2F2A-4751-8BD5-472B898F1922}" type="parTrans" cxnId="{BF9FF39E-BA08-4CD8-A51B-CBA7337A9464}">
      <dgm:prSet/>
      <dgm:spPr/>
      <dgm:t>
        <a:bodyPr/>
        <a:lstStyle/>
        <a:p>
          <a:endParaRPr lang="es-SV" sz="1100"/>
        </a:p>
      </dgm:t>
    </dgm:pt>
    <dgm:pt modelId="{2E3C56B2-1B10-4F24-9CAB-23A411DCF068}" type="sibTrans" cxnId="{BF9FF39E-BA08-4CD8-A51B-CBA7337A9464}">
      <dgm:prSet/>
      <dgm:spPr/>
      <dgm:t>
        <a:bodyPr/>
        <a:lstStyle/>
        <a:p>
          <a:endParaRPr lang="es-SV" sz="1100"/>
        </a:p>
      </dgm:t>
    </dgm:pt>
    <dgm:pt modelId="{DCCE819F-6130-4FFB-9A09-FC4BCC0906E7}" type="pres">
      <dgm:prSet presAssocID="{C2D057EE-B9FE-4046-A9E1-6B23C252DAB8}" presName="linearFlow" presStyleCnt="0">
        <dgm:presLayoutVars>
          <dgm:dir/>
          <dgm:resizeHandles val="exact"/>
        </dgm:presLayoutVars>
      </dgm:prSet>
      <dgm:spPr/>
    </dgm:pt>
    <dgm:pt modelId="{3C9CF156-C254-4A4C-AE41-31CB0647AE92}" type="pres">
      <dgm:prSet presAssocID="{B6007886-7976-4B29-A810-527B371C181F}" presName="composite" presStyleCnt="0"/>
      <dgm:spPr/>
    </dgm:pt>
    <dgm:pt modelId="{ADF248A5-2D61-42BD-9117-A443E1FC5792}" type="pres">
      <dgm:prSet presAssocID="{B6007886-7976-4B29-A810-527B371C181F}" presName="imgShp" presStyleLbl="fgImgPlace1" presStyleIdx="0" presStyleCnt="3"/>
      <dgm:spPr/>
    </dgm:pt>
    <dgm:pt modelId="{1EEEC6F5-8942-4651-AB4C-C0E1EB1F4FB9}" type="pres">
      <dgm:prSet presAssocID="{B6007886-7976-4B29-A810-527B371C181F}" presName="txShp" presStyleLbl="node1" presStyleIdx="0" presStyleCnt="3">
        <dgm:presLayoutVars>
          <dgm:bulletEnabled val="1"/>
        </dgm:presLayoutVars>
      </dgm:prSet>
      <dgm:spPr/>
      <dgm:t>
        <a:bodyPr/>
        <a:lstStyle/>
        <a:p>
          <a:endParaRPr lang="es-SV"/>
        </a:p>
      </dgm:t>
    </dgm:pt>
    <dgm:pt modelId="{B0B64496-B19E-49AB-8D4D-4D74850A16C4}" type="pres">
      <dgm:prSet presAssocID="{7EE3778D-410F-478A-B2AA-7991A4D66A2F}" presName="spacing" presStyleCnt="0"/>
      <dgm:spPr/>
    </dgm:pt>
    <dgm:pt modelId="{0AB73346-0787-4906-8206-5B1CD913E25D}" type="pres">
      <dgm:prSet presAssocID="{980F4E4A-05D9-4CD2-90A7-D1BD9DD8FBE2}" presName="composite" presStyleCnt="0"/>
      <dgm:spPr/>
    </dgm:pt>
    <dgm:pt modelId="{912D8F84-7745-4375-BF62-3EFDD60C0898}" type="pres">
      <dgm:prSet presAssocID="{980F4E4A-05D9-4CD2-90A7-D1BD9DD8FBE2}" presName="imgShp" presStyleLbl="fgImgPlace1" presStyleIdx="1" presStyleCnt="3" custLinFactNeighborX="-5966" custLinFactNeighborY="-4326"/>
      <dgm:spPr/>
    </dgm:pt>
    <dgm:pt modelId="{64DA422D-E104-42C5-B59A-525B758A4542}" type="pres">
      <dgm:prSet presAssocID="{980F4E4A-05D9-4CD2-90A7-D1BD9DD8FBE2}" presName="txShp" presStyleLbl="node1" presStyleIdx="1" presStyleCnt="3">
        <dgm:presLayoutVars>
          <dgm:bulletEnabled val="1"/>
        </dgm:presLayoutVars>
      </dgm:prSet>
      <dgm:spPr/>
      <dgm:t>
        <a:bodyPr/>
        <a:lstStyle/>
        <a:p>
          <a:endParaRPr lang="es-SV"/>
        </a:p>
      </dgm:t>
    </dgm:pt>
    <dgm:pt modelId="{7C517823-4FAC-455E-A097-97A5FE56592B}" type="pres">
      <dgm:prSet presAssocID="{3CBB7D79-3ECF-4959-82C9-A8A4BC6C94CE}" presName="spacing" presStyleCnt="0"/>
      <dgm:spPr/>
    </dgm:pt>
    <dgm:pt modelId="{CBAD06A6-EEC0-48CF-BE63-C16D5BA75554}" type="pres">
      <dgm:prSet presAssocID="{B5DC100A-CDD7-49C6-921A-12BDBDA13BCA}" presName="composite" presStyleCnt="0"/>
      <dgm:spPr/>
    </dgm:pt>
    <dgm:pt modelId="{EAA5628E-D821-4112-9CF7-67EF53E9B442}" type="pres">
      <dgm:prSet presAssocID="{B5DC100A-CDD7-49C6-921A-12BDBDA13BCA}" presName="imgShp" presStyleLbl="fgImgPlace1" presStyleIdx="2" presStyleCnt="3"/>
      <dgm:spPr/>
    </dgm:pt>
    <dgm:pt modelId="{EE0843D5-93E2-4500-B0A7-3139EB08A20F}" type="pres">
      <dgm:prSet presAssocID="{B5DC100A-CDD7-49C6-921A-12BDBDA13BCA}" presName="txShp" presStyleLbl="node1" presStyleIdx="2" presStyleCnt="3">
        <dgm:presLayoutVars>
          <dgm:bulletEnabled val="1"/>
        </dgm:presLayoutVars>
      </dgm:prSet>
      <dgm:spPr/>
      <dgm:t>
        <a:bodyPr/>
        <a:lstStyle/>
        <a:p>
          <a:endParaRPr lang="es-SV"/>
        </a:p>
      </dgm:t>
    </dgm:pt>
  </dgm:ptLst>
  <dgm:cxnLst>
    <dgm:cxn modelId="{A211DC68-00E1-4776-A326-F2B97A2E14E9}" type="presOf" srcId="{B5DC100A-CDD7-49C6-921A-12BDBDA13BCA}" destId="{EE0843D5-93E2-4500-B0A7-3139EB08A20F}" srcOrd="0" destOrd="0" presId="urn:microsoft.com/office/officeart/2005/8/layout/vList3#1"/>
    <dgm:cxn modelId="{09881355-E3ED-4E24-AADB-BEA9A1EC7034}" type="presOf" srcId="{C2D057EE-B9FE-4046-A9E1-6B23C252DAB8}" destId="{DCCE819F-6130-4FFB-9A09-FC4BCC0906E7}" srcOrd="0" destOrd="0" presId="urn:microsoft.com/office/officeart/2005/8/layout/vList3#1"/>
    <dgm:cxn modelId="{BF9FF39E-BA08-4CD8-A51B-CBA7337A9464}" srcId="{C2D057EE-B9FE-4046-A9E1-6B23C252DAB8}" destId="{B5DC100A-CDD7-49C6-921A-12BDBDA13BCA}" srcOrd="2" destOrd="0" parTransId="{9A859092-2F2A-4751-8BD5-472B898F1922}" sibTransId="{2E3C56B2-1B10-4F24-9CAB-23A411DCF068}"/>
    <dgm:cxn modelId="{34382FB7-2377-4206-AF70-64038CBCF92F}" type="presOf" srcId="{980F4E4A-05D9-4CD2-90A7-D1BD9DD8FBE2}" destId="{64DA422D-E104-42C5-B59A-525B758A4542}" srcOrd="0" destOrd="0" presId="urn:microsoft.com/office/officeart/2005/8/layout/vList3#1"/>
    <dgm:cxn modelId="{6E3926C8-C0DE-4375-8DD1-323853F54DED}" srcId="{C2D057EE-B9FE-4046-A9E1-6B23C252DAB8}" destId="{B6007886-7976-4B29-A810-527B371C181F}" srcOrd="0" destOrd="0" parTransId="{8AF62989-F4B2-4FAE-8AAB-B19E7906D5CE}" sibTransId="{7EE3778D-410F-478A-B2AA-7991A4D66A2F}"/>
    <dgm:cxn modelId="{6BB55FB2-B635-4B64-B5AD-6F974061A255}" type="presOf" srcId="{B6007886-7976-4B29-A810-527B371C181F}" destId="{1EEEC6F5-8942-4651-AB4C-C0E1EB1F4FB9}" srcOrd="0" destOrd="0" presId="urn:microsoft.com/office/officeart/2005/8/layout/vList3#1"/>
    <dgm:cxn modelId="{10776FEE-85D8-4075-8434-ABDC0147CD16}" srcId="{C2D057EE-B9FE-4046-A9E1-6B23C252DAB8}" destId="{980F4E4A-05D9-4CD2-90A7-D1BD9DD8FBE2}" srcOrd="1" destOrd="0" parTransId="{CD829C41-D1C0-44D3-9957-EA24944C42D9}" sibTransId="{3CBB7D79-3ECF-4959-82C9-A8A4BC6C94CE}"/>
    <dgm:cxn modelId="{8C01790A-907A-4D5F-BB13-D1406C1576E1}" type="presParOf" srcId="{DCCE819F-6130-4FFB-9A09-FC4BCC0906E7}" destId="{3C9CF156-C254-4A4C-AE41-31CB0647AE92}" srcOrd="0" destOrd="0" presId="urn:microsoft.com/office/officeart/2005/8/layout/vList3#1"/>
    <dgm:cxn modelId="{BD9B82E7-E629-4315-BDDE-DBB3F86B7965}" type="presParOf" srcId="{3C9CF156-C254-4A4C-AE41-31CB0647AE92}" destId="{ADF248A5-2D61-42BD-9117-A443E1FC5792}" srcOrd="0" destOrd="0" presId="urn:microsoft.com/office/officeart/2005/8/layout/vList3#1"/>
    <dgm:cxn modelId="{E066F409-1A14-4353-962E-76B70B3BCEA3}" type="presParOf" srcId="{3C9CF156-C254-4A4C-AE41-31CB0647AE92}" destId="{1EEEC6F5-8942-4651-AB4C-C0E1EB1F4FB9}" srcOrd="1" destOrd="0" presId="urn:microsoft.com/office/officeart/2005/8/layout/vList3#1"/>
    <dgm:cxn modelId="{82960E97-5F4A-4AF7-8EA0-B9E054F33839}" type="presParOf" srcId="{DCCE819F-6130-4FFB-9A09-FC4BCC0906E7}" destId="{B0B64496-B19E-49AB-8D4D-4D74850A16C4}" srcOrd="1" destOrd="0" presId="urn:microsoft.com/office/officeart/2005/8/layout/vList3#1"/>
    <dgm:cxn modelId="{F2D288B4-0BF8-43CD-9DB0-6A34E3569B15}" type="presParOf" srcId="{DCCE819F-6130-4FFB-9A09-FC4BCC0906E7}" destId="{0AB73346-0787-4906-8206-5B1CD913E25D}" srcOrd="2" destOrd="0" presId="urn:microsoft.com/office/officeart/2005/8/layout/vList3#1"/>
    <dgm:cxn modelId="{233F9686-05B9-4BB5-8EFF-10FA0E7A00F5}" type="presParOf" srcId="{0AB73346-0787-4906-8206-5B1CD913E25D}" destId="{912D8F84-7745-4375-BF62-3EFDD60C0898}" srcOrd="0" destOrd="0" presId="urn:microsoft.com/office/officeart/2005/8/layout/vList3#1"/>
    <dgm:cxn modelId="{1E0D48AC-5AB2-48D9-B178-D2DF13F8831E}" type="presParOf" srcId="{0AB73346-0787-4906-8206-5B1CD913E25D}" destId="{64DA422D-E104-42C5-B59A-525B758A4542}" srcOrd="1" destOrd="0" presId="urn:microsoft.com/office/officeart/2005/8/layout/vList3#1"/>
    <dgm:cxn modelId="{337795E3-4029-4834-9892-5354D29835E6}" type="presParOf" srcId="{DCCE819F-6130-4FFB-9A09-FC4BCC0906E7}" destId="{7C517823-4FAC-455E-A097-97A5FE56592B}" srcOrd="3" destOrd="0" presId="urn:microsoft.com/office/officeart/2005/8/layout/vList3#1"/>
    <dgm:cxn modelId="{2410C3BF-8CE2-464D-B2B7-E89711086292}" type="presParOf" srcId="{DCCE819F-6130-4FFB-9A09-FC4BCC0906E7}" destId="{CBAD06A6-EEC0-48CF-BE63-C16D5BA75554}" srcOrd="4" destOrd="0" presId="urn:microsoft.com/office/officeart/2005/8/layout/vList3#1"/>
    <dgm:cxn modelId="{78232F35-7C4D-43E9-9462-408363D2EF5F}" type="presParOf" srcId="{CBAD06A6-EEC0-48CF-BE63-C16D5BA75554}" destId="{EAA5628E-D821-4112-9CF7-67EF53E9B442}" srcOrd="0" destOrd="0" presId="urn:microsoft.com/office/officeart/2005/8/layout/vList3#1"/>
    <dgm:cxn modelId="{08E9C5DE-AD72-4075-84D3-531526D1D271}" type="presParOf" srcId="{CBAD06A6-EEC0-48CF-BE63-C16D5BA75554}" destId="{EE0843D5-93E2-4500-B0A7-3139EB08A20F}"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4BE0D4-56D0-4659-99BF-B62280DA060F}" type="doc">
      <dgm:prSet loTypeId="urn:microsoft.com/office/officeart/2005/8/layout/vList6" loCatId="list" qsTypeId="urn:microsoft.com/office/officeart/2005/8/quickstyle/3d2" qsCatId="3D" csTypeId="urn:microsoft.com/office/officeart/2005/8/colors/accent0_3" csCatId="mainScheme" phldr="1"/>
      <dgm:spPr/>
      <dgm:t>
        <a:bodyPr/>
        <a:lstStyle/>
        <a:p>
          <a:endParaRPr lang="es-ES"/>
        </a:p>
      </dgm:t>
    </dgm:pt>
    <dgm:pt modelId="{B604B989-2B0B-4AB0-85C6-90E81EED67A2}">
      <dgm:prSet phldrT="[Texto]" custT="1"/>
      <dgm:spPr/>
      <dgm:t>
        <a:bodyPr/>
        <a:lstStyle/>
        <a:p>
          <a:r>
            <a:rPr lang="es-SV" altLang="es-ES" sz="2800" dirty="0">
              <a:solidFill>
                <a:schemeClr val="bg1"/>
              </a:solidFill>
              <a:latin typeface="Calibri" pitchFamily="34" charset="0"/>
            </a:rPr>
            <a:t>Presupuesto del Fondo Mundial  aprobado para apoyar la lucha contra la TB a nivel Nacional</a:t>
          </a:r>
          <a:endParaRPr lang="es-ES" sz="2800" b="1" dirty="0">
            <a:solidFill>
              <a:schemeClr val="bg1"/>
            </a:solidFill>
          </a:endParaRPr>
        </a:p>
      </dgm:t>
    </dgm:pt>
    <dgm:pt modelId="{D59EDE5C-09BC-4DDB-AD98-ADB055F0053C}" type="parTrans" cxnId="{B870CAE9-61A2-4048-8857-F4523B07E0AD}">
      <dgm:prSet/>
      <dgm:spPr/>
      <dgm:t>
        <a:bodyPr/>
        <a:lstStyle/>
        <a:p>
          <a:endParaRPr lang="es-ES"/>
        </a:p>
      </dgm:t>
    </dgm:pt>
    <dgm:pt modelId="{D3E17157-65E0-4163-AC8E-3C3F9FF6D285}" type="sibTrans" cxnId="{B870CAE9-61A2-4048-8857-F4523B07E0AD}">
      <dgm:prSet/>
      <dgm:spPr/>
      <dgm:t>
        <a:bodyPr/>
        <a:lstStyle/>
        <a:p>
          <a:endParaRPr lang="es-ES"/>
        </a:p>
      </dgm:t>
    </dgm:pt>
    <dgm:pt modelId="{76093BBD-B8FA-4C7D-ACC3-D396F0EBD373}">
      <dgm:prSet phldrT="[Texto]" custT="1"/>
      <dgm:spPr/>
      <dgm:t>
        <a:bodyPr anchor="ctr"/>
        <a:lstStyle/>
        <a:p>
          <a:r>
            <a:rPr lang="es-SV" altLang="es-ES" sz="2800" dirty="0">
              <a:solidFill>
                <a:schemeClr val="tx1"/>
              </a:solidFill>
              <a:latin typeface="Calibri" pitchFamily="34" charset="0"/>
            </a:rPr>
            <a:t> </a:t>
          </a:r>
          <a:r>
            <a:rPr lang="es-SV" altLang="es-ES" sz="2400" dirty="0">
              <a:solidFill>
                <a:schemeClr val="tx1"/>
              </a:solidFill>
              <a:latin typeface="Calibri" pitchFamily="34" charset="0"/>
            </a:rPr>
            <a:t>$  9,905,916.00                         Receptor  Principal  MINSAL</a:t>
          </a:r>
          <a:endParaRPr lang="es-ES" sz="2400" dirty="0"/>
        </a:p>
      </dgm:t>
    </dgm:pt>
    <dgm:pt modelId="{DABC57AB-40F6-4EEB-AF3D-C274D0D495A9}" type="parTrans" cxnId="{FE0DAC44-60CD-43A9-97CA-BFCCB2A42AF4}">
      <dgm:prSet/>
      <dgm:spPr/>
      <dgm:t>
        <a:bodyPr/>
        <a:lstStyle/>
        <a:p>
          <a:endParaRPr lang="es-ES"/>
        </a:p>
      </dgm:t>
    </dgm:pt>
    <dgm:pt modelId="{7DD6EDBF-A675-4F00-A2A3-038C2C85E33B}" type="sibTrans" cxnId="{FE0DAC44-60CD-43A9-97CA-BFCCB2A42AF4}">
      <dgm:prSet/>
      <dgm:spPr/>
      <dgm:t>
        <a:bodyPr/>
        <a:lstStyle/>
        <a:p>
          <a:endParaRPr lang="es-ES"/>
        </a:p>
      </dgm:t>
    </dgm:pt>
    <dgm:pt modelId="{90DFDCC2-FF30-4EA6-BEC2-5975A08C1872}" type="pres">
      <dgm:prSet presAssocID="{4B4BE0D4-56D0-4659-99BF-B62280DA060F}" presName="Name0" presStyleCnt="0">
        <dgm:presLayoutVars>
          <dgm:dir/>
          <dgm:animLvl val="lvl"/>
          <dgm:resizeHandles/>
        </dgm:presLayoutVars>
      </dgm:prSet>
      <dgm:spPr/>
      <dgm:t>
        <a:bodyPr/>
        <a:lstStyle/>
        <a:p>
          <a:endParaRPr lang="es-SV"/>
        </a:p>
      </dgm:t>
    </dgm:pt>
    <dgm:pt modelId="{20A0DD73-B089-46BD-AC4F-D659C87EB110}" type="pres">
      <dgm:prSet presAssocID="{B604B989-2B0B-4AB0-85C6-90E81EED67A2}" presName="linNode" presStyleCnt="0"/>
      <dgm:spPr/>
    </dgm:pt>
    <dgm:pt modelId="{C1B444A9-8062-427C-9664-AFD4939D4691}" type="pres">
      <dgm:prSet presAssocID="{B604B989-2B0B-4AB0-85C6-90E81EED67A2}" presName="parentShp" presStyleLbl="node1" presStyleIdx="0" presStyleCnt="1" custScaleX="111357">
        <dgm:presLayoutVars>
          <dgm:bulletEnabled val="1"/>
        </dgm:presLayoutVars>
      </dgm:prSet>
      <dgm:spPr/>
      <dgm:t>
        <a:bodyPr/>
        <a:lstStyle/>
        <a:p>
          <a:endParaRPr lang="es-SV"/>
        </a:p>
      </dgm:t>
    </dgm:pt>
    <dgm:pt modelId="{7641516D-9262-4C35-81FE-7C6588B6CC31}" type="pres">
      <dgm:prSet presAssocID="{B604B989-2B0B-4AB0-85C6-90E81EED67A2}" presName="childShp" presStyleLbl="bgAccFollowNode1" presStyleIdx="0" presStyleCnt="1" custScaleX="89153" custScaleY="76744">
        <dgm:presLayoutVars>
          <dgm:bulletEnabled val="1"/>
        </dgm:presLayoutVars>
      </dgm:prSet>
      <dgm:spPr/>
      <dgm:t>
        <a:bodyPr/>
        <a:lstStyle/>
        <a:p>
          <a:endParaRPr lang="es-SV"/>
        </a:p>
      </dgm:t>
    </dgm:pt>
  </dgm:ptLst>
  <dgm:cxnLst>
    <dgm:cxn modelId="{FE0DAC44-60CD-43A9-97CA-BFCCB2A42AF4}" srcId="{B604B989-2B0B-4AB0-85C6-90E81EED67A2}" destId="{76093BBD-B8FA-4C7D-ACC3-D396F0EBD373}" srcOrd="0" destOrd="0" parTransId="{DABC57AB-40F6-4EEB-AF3D-C274D0D495A9}" sibTransId="{7DD6EDBF-A675-4F00-A2A3-038C2C85E33B}"/>
    <dgm:cxn modelId="{B870CAE9-61A2-4048-8857-F4523B07E0AD}" srcId="{4B4BE0D4-56D0-4659-99BF-B62280DA060F}" destId="{B604B989-2B0B-4AB0-85C6-90E81EED67A2}" srcOrd="0" destOrd="0" parTransId="{D59EDE5C-09BC-4DDB-AD98-ADB055F0053C}" sibTransId="{D3E17157-65E0-4163-AC8E-3C3F9FF6D285}"/>
    <dgm:cxn modelId="{1B8148EC-4B4E-4ABA-A768-34A8BA55A221}" type="presOf" srcId="{76093BBD-B8FA-4C7D-ACC3-D396F0EBD373}" destId="{7641516D-9262-4C35-81FE-7C6588B6CC31}" srcOrd="0" destOrd="0" presId="urn:microsoft.com/office/officeart/2005/8/layout/vList6"/>
    <dgm:cxn modelId="{0011AE73-CAD4-45E5-8B4C-45A3011F8A7E}" type="presOf" srcId="{B604B989-2B0B-4AB0-85C6-90E81EED67A2}" destId="{C1B444A9-8062-427C-9664-AFD4939D4691}" srcOrd="0" destOrd="0" presId="urn:microsoft.com/office/officeart/2005/8/layout/vList6"/>
    <dgm:cxn modelId="{ED59D4F7-819E-44DB-90E8-150FA5AEA623}" type="presOf" srcId="{4B4BE0D4-56D0-4659-99BF-B62280DA060F}" destId="{90DFDCC2-FF30-4EA6-BEC2-5975A08C1872}" srcOrd="0" destOrd="0" presId="urn:microsoft.com/office/officeart/2005/8/layout/vList6"/>
    <dgm:cxn modelId="{EBBD444E-8460-43A0-85F0-61D86FC56FFE}" type="presParOf" srcId="{90DFDCC2-FF30-4EA6-BEC2-5975A08C1872}" destId="{20A0DD73-B089-46BD-AC4F-D659C87EB110}" srcOrd="0" destOrd="0" presId="urn:microsoft.com/office/officeart/2005/8/layout/vList6"/>
    <dgm:cxn modelId="{2271B48D-2A2A-40EF-A02E-9BEA086F44AE}" type="presParOf" srcId="{20A0DD73-B089-46BD-AC4F-D659C87EB110}" destId="{C1B444A9-8062-427C-9664-AFD4939D4691}" srcOrd="0" destOrd="0" presId="urn:microsoft.com/office/officeart/2005/8/layout/vList6"/>
    <dgm:cxn modelId="{44461086-F1F4-4AC4-9F56-744850379D15}" type="presParOf" srcId="{20A0DD73-B089-46BD-AC4F-D659C87EB110}" destId="{7641516D-9262-4C35-81FE-7C6588B6CC3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4BE0D4-56D0-4659-99BF-B62280DA060F}" type="doc">
      <dgm:prSet loTypeId="urn:microsoft.com/office/officeart/2005/8/layout/vList6" loCatId="list" qsTypeId="urn:microsoft.com/office/officeart/2005/8/quickstyle/3d2" qsCatId="3D" csTypeId="urn:microsoft.com/office/officeart/2005/8/colors/accent0_3" csCatId="mainScheme" phldr="1"/>
      <dgm:spPr/>
      <dgm:t>
        <a:bodyPr/>
        <a:lstStyle/>
        <a:p>
          <a:endParaRPr lang="es-ES"/>
        </a:p>
      </dgm:t>
    </dgm:pt>
    <dgm:pt modelId="{B604B989-2B0B-4AB0-85C6-90E81EED67A2}">
      <dgm:prSet phldrT="[Texto]" custT="1"/>
      <dgm:spPr/>
      <dgm:t>
        <a:bodyPr/>
        <a:lstStyle/>
        <a:p>
          <a:r>
            <a:rPr lang="es-SV" altLang="es-ES" sz="2800" dirty="0">
              <a:solidFill>
                <a:schemeClr val="bg1"/>
              </a:solidFill>
              <a:latin typeface="Calibri" pitchFamily="34" charset="0"/>
            </a:rPr>
            <a:t>Presupuesto del Fondo Mundial  aprobado para apoyar la lucha contra la TB a nivel del Sistema Penitenciario</a:t>
          </a:r>
          <a:endParaRPr lang="es-ES" sz="2800" b="1" dirty="0">
            <a:solidFill>
              <a:schemeClr val="bg1"/>
            </a:solidFill>
          </a:endParaRPr>
        </a:p>
      </dgm:t>
    </dgm:pt>
    <dgm:pt modelId="{D59EDE5C-09BC-4DDB-AD98-ADB055F0053C}" type="parTrans" cxnId="{B870CAE9-61A2-4048-8857-F4523B07E0AD}">
      <dgm:prSet/>
      <dgm:spPr/>
      <dgm:t>
        <a:bodyPr/>
        <a:lstStyle/>
        <a:p>
          <a:endParaRPr lang="es-ES"/>
        </a:p>
      </dgm:t>
    </dgm:pt>
    <dgm:pt modelId="{D3E17157-65E0-4163-AC8E-3C3F9FF6D285}" type="sibTrans" cxnId="{B870CAE9-61A2-4048-8857-F4523B07E0AD}">
      <dgm:prSet/>
      <dgm:spPr/>
      <dgm:t>
        <a:bodyPr/>
        <a:lstStyle/>
        <a:p>
          <a:endParaRPr lang="es-ES"/>
        </a:p>
      </dgm:t>
    </dgm:pt>
    <dgm:pt modelId="{76093BBD-B8FA-4C7D-ACC3-D396F0EBD373}">
      <dgm:prSet phldrT="[Texto]" custT="1"/>
      <dgm:spPr/>
      <dgm:t>
        <a:bodyPr anchor="ctr"/>
        <a:lstStyle/>
        <a:p>
          <a:r>
            <a:rPr lang="es-SV" altLang="es-ES" sz="2800" dirty="0">
              <a:solidFill>
                <a:schemeClr val="tx1"/>
              </a:solidFill>
              <a:latin typeface="Calibri" pitchFamily="34" charset="0"/>
            </a:rPr>
            <a:t> </a:t>
          </a:r>
          <a:r>
            <a:rPr lang="es-SV" altLang="es-ES" sz="2400" dirty="0">
              <a:solidFill>
                <a:schemeClr val="tx1"/>
              </a:solidFill>
              <a:latin typeface="Calibri" pitchFamily="34" charset="0"/>
            </a:rPr>
            <a:t>$  990,591,60 (10% del presupuesto total de país dirigido a centros penales, gestionado por el MINSAL)                       </a:t>
          </a:r>
          <a:endParaRPr lang="es-ES" sz="2400" dirty="0"/>
        </a:p>
      </dgm:t>
    </dgm:pt>
    <dgm:pt modelId="{DABC57AB-40F6-4EEB-AF3D-C274D0D495A9}" type="parTrans" cxnId="{FE0DAC44-60CD-43A9-97CA-BFCCB2A42AF4}">
      <dgm:prSet/>
      <dgm:spPr/>
      <dgm:t>
        <a:bodyPr/>
        <a:lstStyle/>
        <a:p>
          <a:endParaRPr lang="es-ES"/>
        </a:p>
      </dgm:t>
    </dgm:pt>
    <dgm:pt modelId="{7DD6EDBF-A675-4F00-A2A3-038C2C85E33B}" type="sibTrans" cxnId="{FE0DAC44-60CD-43A9-97CA-BFCCB2A42AF4}">
      <dgm:prSet/>
      <dgm:spPr/>
      <dgm:t>
        <a:bodyPr/>
        <a:lstStyle/>
        <a:p>
          <a:endParaRPr lang="es-ES"/>
        </a:p>
      </dgm:t>
    </dgm:pt>
    <dgm:pt modelId="{90DFDCC2-FF30-4EA6-BEC2-5975A08C1872}" type="pres">
      <dgm:prSet presAssocID="{4B4BE0D4-56D0-4659-99BF-B62280DA060F}" presName="Name0" presStyleCnt="0">
        <dgm:presLayoutVars>
          <dgm:dir/>
          <dgm:animLvl val="lvl"/>
          <dgm:resizeHandles/>
        </dgm:presLayoutVars>
      </dgm:prSet>
      <dgm:spPr/>
      <dgm:t>
        <a:bodyPr/>
        <a:lstStyle/>
        <a:p>
          <a:endParaRPr lang="es-SV"/>
        </a:p>
      </dgm:t>
    </dgm:pt>
    <dgm:pt modelId="{20A0DD73-B089-46BD-AC4F-D659C87EB110}" type="pres">
      <dgm:prSet presAssocID="{B604B989-2B0B-4AB0-85C6-90E81EED67A2}" presName="linNode" presStyleCnt="0"/>
      <dgm:spPr/>
    </dgm:pt>
    <dgm:pt modelId="{C1B444A9-8062-427C-9664-AFD4939D4691}" type="pres">
      <dgm:prSet presAssocID="{B604B989-2B0B-4AB0-85C6-90E81EED67A2}" presName="parentShp" presStyleLbl="node1" presStyleIdx="0" presStyleCnt="1" custScaleX="111357">
        <dgm:presLayoutVars>
          <dgm:bulletEnabled val="1"/>
        </dgm:presLayoutVars>
      </dgm:prSet>
      <dgm:spPr/>
      <dgm:t>
        <a:bodyPr/>
        <a:lstStyle/>
        <a:p>
          <a:endParaRPr lang="es-SV"/>
        </a:p>
      </dgm:t>
    </dgm:pt>
    <dgm:pt modelId="{7641516D-9262-4C35-81FE-7C6588B6CC31}" type="pres">
      <dgm:prSet presAssocID="{B604B989-2B0B-4AB0-85C6-90E81EED67A2}" presName="childShp" presStyleLbl="bgAccFollowNode1" presStyleIdx="0" presStyleCnt="1" custScaleX="89153" custScaleY="76744">
        <dgm:presLayoutVars>
          <dgm:bulletEnabled val="1"/>
        </dgm:presLayoutVars>
      </dgm:prSet>
      <dgm:spPr/>
      <dgm:t>
        <a:bodyPr/>
        <a:lstStyle/>
        <a:p>
          <a:endParaRPr lang="es-SV"/>
        </a:p>
      </dgm:t>
    </dgm:pt>
  </dgm:ptLst>
  <dgm:cxnLst>
    <dgm:cxn modelId="{FE0DAC44-60CD-43A9-97CA-BFCCB2A42AF4}" srcId="{B604B989-2B0B-4AB0-85C6-90E81EED67A2}" destId="{76093BBD-B8FA-4C7D-ACC3-D396F0EBD373}" srcOrd="0" destOrd="0" parTransId="{DABC57AB-40F6-4EEB-AF3D-C274D0D495A9}" sibTransId="{7DD6EDBF-A675-4F00-A2A3-038C2C85E33B}"/>
    <dgm:cxn modelId="{B870CAE9-61A2-4048-8857-F4523B07E0AD}" srcId="{4B4BE0D4-56D0-4659-99BF-B62280DA060F}" destId="{B604B989-2B0B-4AB0-85C6-90E81EED67A2}" srcOrd="0" destOrd="0" parTransId="{D59EDE5C-09BC-4DDB-AD98-ADB055F0053C}" sibTransId="{D3E17157-65E0-4163-AC8E-3C3F9FF6D285}"/>
    <dgm:cxn modelId="{C70C824D-0285-4F45-A7EF-96145CCFAADB}" type="presOf" srcId="{76093BBD-B8FA-4C7D-ACC3-D396F0EBD373}" destId="{7641516D-9262-4C35-81FE-7C6588B6CC31}" srcOrd="0" destOrd="0" presId="urn:microsoft.com/office/officeart/2005/8/layout/vList6"/>
    <dgm:cxn modelId="{6A8F826A-C94A-475F-BCB1-A76979D1FA48}" type="presOf" srcId="{B604B989-2B0B-4AB0-85C6-90E81EED67A2}" destId="{C1B444A9-8062-427C-9664-AFD4939D4691}" srcOrd="0" destOrd="0" presId="urn:microsoft.com/office/officeart/2005/8/layout/vList6"/>
    <dgm:cxn modelId="{D86959E0-8E14-40F7-AEF0-E821DD030F8F}" type="presOf" srcId="{4B4BE0D4-56D0-4659-99BF-B62280DA060F}" destId="{90DFDCC2-FF30-4EA6-BEC2-5975A08C1872}" srcOrd="0" destOrd="0" presId="urn:microsoft.com/office/officeart/2005/8/layout/vList6"/>
    <dgm:cxn modelId="{E50FAE0B-D808-4402-8D21-9CE66EA8A323}" type="presParOf" srcId="{90DFDCC2-FF30-4EA6-BEC2-5975A08C1872}" destId="{20A0DD73-B089-46BD-AC4F-D659C87EB110}" srcOrd="0" destOrd="0" presId="urn:microsoft.com/office/officeart/2005/8/layout/vList6"/>
    <dgm:cxn modelId="{BC699A0C-BFF2-4C36-8351-2C6377181919}" type="presParOf" srcId="{20A0DD73-B089-46BD-AC4F-D659C87EB110}" destId="{C1B444A9-8062-427C-9664-AFD4939D4691}" srcOrd="0" destOrd="0" presId="urn:microsoft.com/office/officeart/2005/8/layout/vList6"/>
    <dgm:cxn modelId="{673898ED-C1C1-48B8-9AF1-1AEEB361F26B}" type="presParOf" srcId="{20A0DD73-B089-46BD-AC4F-D659C87EB110}" destId="{7641516D-9262-4C35-81FE-7C6588B6CC3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6417DD-151D-41F1-ACDB-E897D7A625B1}"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s-SV"/>
        </a:p>
      </dgm:t>
    </dgm:pt>
    <dgm:pt modelId="{B6166340-89CB-4393-B877-2459620401B0}">
      <dgm:prSet phldrT="[Texto]" custT="1"/>
      <dgm:spPr/>
      <dgm:t>
        <a:bodyPr/>
        <a:lstStyle/>
        <a:p>
          <a:r>
            <a:rPr lang="es-SV" sz="2000" b="1" dirty="0" smtClean="0">
              <a:effectLst>
                <a:outerShdw blurRad="38100" dist="38100" dir="2700000" algn="tl">
                  <a:srgbClr val="000000">
                    <a:alpha val="43137"/>
                  </a:srgbClr>
                </a:outerShdw>
              </a:effectLst>
            </a:rPr>
            <a:t>Readecuación de áreas de aislamiento en 9 centros penales</a:t>
          </a:r>
          <a:r>
            <a:rPr lang="es-SV" sz="1700" b="1" dirty="0" smtClean="0"/>
            <a:t> </a:t>
          </a:r>
          <a:endParaRPr lang="es-SV" sz="1700" b="1" dirty="0"/>
        </a:p>
      </dgm:t>
    </dgm:pt>
    <dgm:pt modelId="{A2F1B17B-169E-4CEB-BBD1-7552569702ED}" type="parTrans" cxnId="{AAA8D168-501C-4B98-A6B6-E9C41F7BE5C5}">
      <dgm:prSet/>
      <dgm:spPr/>
      <dgm:t>
        <a:bodyPr/>
        <a:lstStyle/>
        <a:p>
          <a:endParaRPr lang="es-SV"/>
        </a:p>
      </dgm:t>
    </dgm:pt>
    <dgm:pt modelId="{E5E93995-8756-4E68-A94B-EC8F8BC4FAC8}" type="sibTrans" cxnId="{AAA8D168-501C-4B98-A6B6-E9C41F7BE5C5}">
      <dgm:prSet/>
      <dgm:spPr/>
      <dgm:t>
        <a:bodyPr/>
        <a:lstStyle/>
        <a:p>
          <a:endParaRPr lang="es-SV"/>
        </a:p>
      </dgm:t>
    </dgm:pt>
    <dgm:pt modelId="{93C18D41-0A4D-4766-A1BD-A527BD6EB202}">
      <dgm:prSet phldrT="[Texto]"/>
      <dgm:spPr/>
      <dgm:t>
        <a:bodyPr/>
        <a:lstStyle/>
        <a:p>
          <a:r>
            <a:rPr lang="es-SV" b="1" dirty="0" smtClean="0">
              <a:effectLst>
                <a:outerShdw blurRad="38100" dist="38100" dir="2700000" algn="tl">
                  <a:srgbClr val="000000">
                    <a:alpha val="43137"/>
                  </a:srgbClr>
                </a:outerShdw>
              </a:effectLst>
            </a:rPr>
            <a:t>Fortalecimiento en compra de equipo medico, informático y de oficina para las clínicas del Sistema Penitenciario que apoyen las actividades de detección de casos. </a:t>
          </a:r>
          <a:r>
            <a:rPr lang="es-SV" dirty="0" smtClean="0"/>
            <a:t>(computadoras, impresores,  refrigeradoras, tensiómetros, estetoscopios, escritorios, archiveros)</a:t>
          </a:r>
          <a:endParaRPr lang="es-SV" dirty="0"/>
        </a:p>
      </dgm:t>
    </dgm:pt>
    <dgm:pt modelId="{B6EB6434-E2F2-4A91-A6A7-BE95FE0C9D4C}" type="parTrans" cxnId="{BF488B1D-9B49-4A64-8928-175DB5B04A2E}">
      <dgm:prSet/>
      <dgm:spPr/>
      <dgm:t>
        <a:bodyPr/>
        <a:lstStyle/>
        <a:p>
          <a:endParaRPr lang="es-SV"/>
        </a:p>
      </dgm:t>
    </dgm:pt>
    <dgm:pt modelId="{347DC09B-359C-4FDB-9CB8-44E4767D3187}" type="sibTrans" cxnId="{BF488B1D-9B49-4A64-8928-175DB5B04A2E}">
      <dgm:prSet/>
      <dgm:spPr/>
      <dgm:t>
        <a:bodyPr/>
        <a:lstStyle/>
        <a:p>
          <a:endParaRPr lang="es-SV"/>
        </a:p>
      </dgm:t>
    </dgm:pt>
    <dgm:pt modelId="{C1F87633-119B-4F5F-BD69-67FB3AE9C6FD}">
      <dgm:prSet/>
      <dgm:spPr/>
      <dgm:t>
        <a:bodyPr/>
        <a:lstStyle/>
        <a:p>
          <a:r>
            <a:rPr lang="es-SV" b="1" dirty="0" smtClean="0">
              <a:effectLst>
                <a:outerShdw blurRad="38100" dist="38100" dir="2700000" algn="tl">
                  <a:srgbClr val="000000">
                    <a:alpha val="43137"/>
                  </a:srgbClr>
                </a:outerShdw>
              </a:effectLst>
            </a:rPr>
            <a:t>Compra de insumos para el equipamiento en las áreas de readecuación</a:t>
          </a:r>
          <a:r>
            <a:rPr lang="es-SV" dirty="0" smtClean="0"/>
            <a:t>, (Kits de insumos mascarillas lentes descartables entre otros)</a:t>
          </a:r>
          <a:endParaRPr lang="es-SV" dirty="0"/>
        </a:p>
      </dgm:t>
    </dgm:pt>
    <dgm:pt modelId="{8BFED8B4-7982-45AD-A856-C43E08F93C86}" type="parTrans" cxnId="{2FC6DA24-A70D-4E46-94F9-37E092830861}">
      <dgm:prSet/>
      <dgm:spPr/>
      <dgm:t>
        <a:bodyPr/>
        <a:lstStyle/>
        <a:p>
          <a:endParaRPr lang="es-SV"/>
        </a:p>
      </dgm:t>
    </dgm:pt>
    <dgm:pt modelId="{FBD8F050-63F3-4826-BC0A-0740AAC89334}" type="sibTrans" cxnId="{2FC6DA24-A70D-4E46-94F9-37E092830861}">
      <dgm:prSet/>
      <dgm:spPr/>
      <dgm:t>
        <a:bodyPr/>
        <a:lstStyle/>
        <a:p>
          <a:endParaRPr lang="es-SV"/>
        </a:p>
      </dgm:t>
    </dgm:pt>
    <dgm:pt modelId="{4ADF44C8-8B4C-4A15-B58E-57008867C7FF}" type="pres">
      <dgm:prSet presAssocID="{346417DD-151D-41F1-ACDB-E897D7A625B1}" presName="Name0" presStyleCnt="0">
        <dgm:presLayoutVars>
          <dgm:chMax val="7"/>
          <dgm:chPref val="7"/>
          <dgm:dir/>
        </dgm:presLayoutVars>
      </dgm:prSet>
      <dgm:spPr/>
      <dgm:t>
        <a:bodyPr/>
        <a:lstStyle/>
        <a:p>
          <a:endParaRPr lang="es-SV"/>
        </a:p>
      </dgm:t>
    </dgm:pt>
    <dgm:pt modelId="{32215E13-7520-48DB-BB97-82EF475B038F}" type="pres">
      <dgm:prSet presAssocID="{346417DD-151D-41F1-ACDB-E897D7A625B1}" presName="Name1" presStyleCnt="0"/>
      <dgm:spPr/>
      <dgm:t>
        <a:bodyPr/>
        <a:lstStyle/>
        <a:p>
          <a:endParaRPr lang="es-SV"/>
        </a:p>
      </dgm:t>
    </dgm:pt>
    <dgm:pt modelId="{C0D0A010-C187-45BB-A0C0-993C0A029F13}" type="pres">
      <dgm:prSet presAssocID="{346417DD-151D-41F1-ACDB-E897D7A625B1}" presName="cycle" presStyleCnt="0"/>
      <dgm:spPr/>
      <dgm:t>
        <a:bodyPr/>
        <a:lstStyle/>
        <a:p>
          <a:endParaRPr lang="es-SV"/>
        </a:p>
      </dgm:t>
    </dgm:pt>
    <dgm:pt modelId="{E1490B63-BAB9-404E-9BF7-0FEA804D227C}" type="pres">
      <dgm:prSet presAssocID="{346417DD-151D-41F1-ACDB-E897D7A625B1}" presName="srcNode" presStyleLbl="node1" presStyleIdx="0" presStyleCnt="3"/>
      <dgm:spPr/>
      <dgm:t>
        <a:bodyPr/>
        <a:lstStyle/>
        <a:p>
          <a:endParaRPr lang="es-SV"/>
        </a:p>
      </dgm:t>
    </dgm:pt>
    <dgm:pt modelId="{453CC2DE-444B-4FDB-B483-9FA5378ACCDE}" type="pres">
      <dgm:prSet presAssocID="{346417DD-151D-41F1-ACDB-E897D7A625B1}" presName="conn" presStyleLbl="parChTrans1D2" presStyleIdx="0" presStyleCnt="1"/>
      <dgm:spPr/>
      <dgm:t>
        <a:bodyPr/>
        <a:lstStyle/>
        <a:p>
          <a:endParaRPr lang="es-SV"/>
        </a:p>
      </dgm:t>
    </dgm:pt>
    <dgm:pt modelId="{A33EC9B3-384E-41FA-A4BB-67082B0047CA}" type="pres">
      <dgm:prSet presAssocID="{346417DD-151D-41F1-ACDB-E897D7A625B1}" presName="extraNode" presStyleLbl="node1" presStyleIdx="0" presStyleCnt="3"/>
      <dgm:spPr/>
      <dgm:t>
        <a:bodyPr/>
        <a:lstStyle/>
        <a:p>
          <a:endParaRPr lang="es-SV"/>
        </a:p>
      </dgm:t>
    </dgm:pt>
    <dgm:pt modelId="{9C9CB425-E074-4774-A588-00707B671E91}" type="pres">
      <dgm:prSet presAssocID="{346417DD-151D-41F1-ACDB-E897D7A625B1}" presName="dstNode" presStyleLbl="node1" presStyleIdx="0" presStyleCnt="3"/>
      <dgm:spPr/>
      <dgm:t>
        <a:bodyPr/>
        <a:lstStyle/>
        <a:p>
          <a:endParaRPr lang="es-SV"/>
        </a:p>
      </dgm:t>
    </dgm:pt>
    <dgm:pt modelId="{8447DBF5-B68E-47D0-A7E5-BBB619CB3505}" type="pres">
      <dgm:prSet presAssocID="{B6166340-89CB-4393-B877-2459620401B0}" presName="text_1" presStyleLbl="node1" presStyleIdx="0" presStyleCnt="3">
        <dgm:presLayoutVars>
          <dgm:bulletEnabled val="1"/>
        </dgm:presLayoutVars>
      </dgm:prSet>
      <dgm:spPr/>
      <dgm:t>
        <a:bodyPr/>
        <a:lstStyle/>
        <a:p>
          <a:endParaRPr lang="es-SV"/>
        </a:p>
      </dgm:t>
    </dgm:pt>
    <dgm:pt modelId="{3B2EC051-5B99-441A-83C7-6E8BBAA635DB}" type="pres">
      <dgm:prSet presAssocID="{B6166340-89CB-4393-B877-2459620401B0}" presName="accent_1" presStyleCnt="0"/>
      <dgm:spPr/>
      <dgm:t>
        <a:bodyPr/>
        <a:lstStyle/>
        <a:p>
          <a:endParaRPr lang="es-SV"/>
        </a:p>
      </dgm:t>
    </dgm:pt>
    <dgm:pt modelId="{5BB1CA34-B75F-4DC4-8E02-C5ACD64AF6C5}" type="pres">
      <dgm:prSet presAssocID="{B6166340-89CB-4393-B877-2459620401B0}" presName="accentRepeatNode" presStyleLbl="solidFgAcc1" presStyleIdx="0" presStyleCnt="3"/>
      <dgm:spPr/>
      <dgm:t>
        <a:bodyPr/>
        <a:lstStyle/>
        <a:p>
          <a:endParaRPr lang="es-SV"/>
        </a:p>
      </dgm:t>
    </dgm:pt>
    <dgm:pt modelId="{A6DBBD20-F217-460D-BB3F-9F9117E5C64D}" type="pres">
      <dgm:prSet presAssocID="{93C18D41-0A4D-4766-A1BD-A527BD6EB202}" presName="text_2" presStyleLbl="node1" presStyleIdx="1" presStyleCnt="3">
        <dgm:presLayoutVars>
          <dgm:bulletEnabled val="1"/>
        </dgm:presLayoutVars>
      </dgm:prSet>
      <dgm:spPr/>
      <dgm:t>
        <a:bodyPr/>
        <a:lstStyle/>
        <a:p>
          <a:endParaRPr lang="es-SV"/>
        </a:p>
      </dgm:t>
    </dgm:pt>
    <dgm:pt modelId="{1793E613-EFCE-4CA4-8D0D-D0F408B540A7}" type="pres">
      <dgm:prSet presAssocID="{93C18D41-0A4D-4766-A1BD-A527BD6EB202}" presName="accent_2" presStyleCnt="0"/>
      <dgm:spPr/>
      <dgm:t>
        <a:bodyPr/>
        <a:lstStyle/>
        <a:p>
          <a:endParaRPr lang="es-SV"/>
        </a:p>
      </dgm:t>
    </dgm:pt>
    <dgm:pt modelId="{6B79A59F-1AF7-430A-8BEC-1E18377DAEE0}" type="pres">
      <dgm:prSet presAssocID="{93C18D41-0A4D-4766-A1BD-A527BD6EB202}" presName="accentRepeatNode" presStyleLbl="solidFgAcc1" presStyleIdx="1" presStyleCnt="3"/>
      <dgm:spPr/>
      <dgm:t>
        <a:bodyPr/>
        <a:lstStyle/>
        <a:p>
          <a:endParaRPr lang="es-SV"/>
        </a:p>
      </dgm:t>
    </dgm:pt>
    <dgm:pt modelId="{6922039A-E440-4D00-86E7-0880AA0199C1}" type="pres">
      <dgm:prSet presAssocID="{C1F87633-119B-4F5F-BD69-67FB3AE9C6FD}" presName="text_3" presStyleLbl="node1" presStyleIdx="2" presStyleCnt="3">
        <dgm:presLayoutVars>
          <dgm:bulletEnabled val="1"/>
        </dgm:presLayoutVars>
      </dgm:prSet>
      <dgm:spPr/>
      <dgm:t>
        <a:bodyPr/>
        <a:lstStyle/>
        <a:p>
          <a:endParaRPr lang="es-SV"/>
        </a:p>
      </dgm:t>
    </dgm:pt>
    <dgm:pt modelId="{7E4BADC7-BA6D-4994-A3BD-AD1B4EA1829D}" type="pres">
      <dgm:prSet presAssocID="{C1F87633-119B-4F5F-BD69-67FB3AE9C6FD}" presName="accent_3" presStyleCnt="0"/>
      <dgm:spPr/>
      <dgm:t>
        <a:bodyPr/>
        <a:lstStyle/>
        <a:p>
          <a:endParaRPr lang="es-SV"/>
        </a:p>
      </dgm:t>
    </dgm:pt>
    <dgm:pt modelId="{FB2FED33-2C76-4720-B06D-263667BC8BBC}" type="pres">
      <dgm:prSet presAssocID="{C1F87633-119B-4F5F-BD69-67FB3AE9C6FD}" presName="accentRepeatNode" presStyleLbl="solidFgAcc1" presStyleIdx="2" presStyleCnt="3"/>
      <dgm:spPr/>
      <dgm:t>
        <a:bodyPr/>
        <a:lstStyle/>
        <a:p>
          <a:endParaRPr lang="es-SV"/>
        </a:p>
      </dgm:t>
    </dgm:pt>
  </dgm:ptLst>
  <dgm:cxnLst>
    <dgm:cxn modelId="{AA349428-293B-418A-AB1C-CA4DA276A336}" type="presOf" srcId="{93C18D41-0A4D-4766-A1BD-A527BD6EB202}" destId="{A6DBBD20-F217-460D-BB3F-9F9117E5C64D}" srcOrd="0" destOrd="0" presId="urn:microsoft.com/office/officeart/2008/layout/VerticalCurvedList"/>
    <dgm:cxn modelId="{2FC6DA24-A70D-4E46-94F9-37E092830861}" srcId="{346417DD-151D-41F1-ACDB-E897D7A625B1}" destId="{C1F87633-119B-4F5F-BD69-67FB3AE9C6FD}" srcOrd="2" destOrd="0" parTransId="{8BFED8B4-7982-45AD-A856-C43E08F93C86}" sibTransId="{FBD8F050-63F3-4826-BC0A-0740AAC89334}"/>
    <dgm:cxn modelId="{BF488B1D-9B49-4A64-8928-175DB5B04A2E}" srcId="{346417DD-151D-41F1-ACDB-E897D7A625B1}" destId="{93C18D41-0A4D-4766-A1BD-A527BD6EB202}" srcOrd="1" destOrd="0" parTransId="{B6EB6434-E2F2-4A91-A6A7-BE95FE0C9D4C}" sibTransId="{347DC09B-359C-4FDB-9CB8-44E4767D3187}"/>
    <dgm:cxn modelId="{FF28018B-984C-4B84-AFEA-010641C899CB}" type="presOf" srcId="{346417DD-151D-41F1-ACDB-E897D7A625B1}" destId="{4ADF44C8-8B4C-4A15-B58E-57008867C7FF}" srcOrd="0" destOrd="0" presId="urn:microsoft.com/office/officeart/2008/layout/VerticalCurvedList"/>
    <dgm:cxn modelId="{AAA8D168-501C-4B98-A6B6-E9C41F7BE5C5}" srcId="{346417DD-151D-41F1-ACDB-E897D7A625B1}" destId="{B6166340-89CB-4393-B877-2459620401B0}" srcOrd="0" destOrd="0" parTransId="{A2F1B17B-169E-4CEB-BBD1-7552569702ED}" sibTransId="{E5E93995-8756-4E68-A94B-EC8F8BC4FAC8}"/>
    <dgm:cxn modelId="{70A5C86C-E47A-4DE6-96D4-7A9FF2947400}" type="presOf" srcId="{C1F87633-119B-4F5F-BD69-67FB3AE9C6FD}" destId="{6922039A-E440-4D00-86E7-0880AA0199C1}" srcOrd="0" destOrd="0" presId="urn:microsoft.com/office/officeart/2008/layout/VerticalCurvedList"/>
    <dgm:cxn modelId="{A76F6F4E-8A18-41EB-AF88-D925D5D6FBAA}" type="presOf" srcId="{E5E93995-8756-4E68-A94B-EC8F8BC4FAC8}" destId="{453CC2DE-444B-4FDB-B483-9FA5378ACCDE}" srcOrd="0" destOrd="0" presId="urn:microsoft.com/office/officeart/2008/layout/VerticalCurvedList"/>
    <dgm:cxn modelId="{4482ACEE-35F5-4484-B6CD-81847587E7EC}" type="presOf" srcId="{B6166340-89CB-4393-B877-2459620401B0}" destId="{8447DBF5-B68E-47D0-A7E5-BBB619CB3505}" srcOrd="0" destOrd="0" presId="urn:microsoft.com/office/officeart/2008/layout/VerticalCurvedList"/>
    <dgm:cxn modelId="{E7862349-6291-4160-BE62-81C410A05F63}" type="presParOf" srcId="{4ADF44C8-8B4C-4A15-B58E-57008867C7FF}" destId="{32215E13-7520-48DB-BB97-82EF475B038F}" srcOrd="0" destOrd="0" presId="urn:microsoft.com/office/officeart/2008/layout/VerticalCurvedList"/>
    <dgm:cxn modelId="{A9F600E3-8C81-4967-87BB-8E0282D4DF5B}" type="presParOf" srcId="{32215E13-7520-48DB-BB97-82EF475B038F}" destId="{C0D0A010-C187-45BB-A0C0-993C0A029F13}" srcOrd="0" destOrd="0" presId="urn:microsoft.com/office/officeart/2008/layout/VerticalCurvedList"/>
    <dgm:cxn modelId="{32EB037C-E8A9-45C1-A6B1-799455A3DD7B}" type="presParOf" srcId="{C0D0A010-C187-45BB-A0C0-993C0A029F13}" destId="{E1490B63-BAB9-404E-9BF7-0FEA804D227C}" srcOrd="0" destOrd="0" presId="urn:microsoft.com/office/officeart/2008/layout/VerticalCurvedList"/>
    <dgm:cxn modelId="{54226B65-7B43-4392-8E98-5DA084720A61}" type="presParOf" srcId="{C0D0A010-C187-45BB-A0C0-993C0A029F13}" destId="{453CC2DE-444B-4FDB-B483-9FA5378ACCDE}" srcOrd="1" destOrd="0" presId="urn:microsoft.com/office/officeart/2008/layout/VerticalCurvedList"/>
    <dgm:cxn modelId="{C6C230EC-8E27-40DC-9275-937AB142BACB}" type="presParOf" srcId="{C0D0A010-C187-45BB-A0C0-993C0A029F13}" destId="{A33EC9B3-384E-41FA-A4BB-67082B0047CA}" srcOrd="2" destOrd="0" presId="urn:microsoft.com/office/officeart/2008/layout/VerticalCurvedList"/>
    <dgm:cxn modelId="{7676624D-D185-4FF3-A5ED-C4568B89587B}" type="presParOf" srcId="{C0D0A010-C187-45BB-A0C0-993C0A029F13}" destId="{9C9CB425-E074-4774-A588-00707B671E91}" srcOrd="3" destOrd="0" presId="urn:microsoft.com/office/officeart/2008/layout/VerticalCurvedList"/>
    <dgm:cxn modelId="{5C31D1B5-29CD-4D50-8FCA-654B106C7AD6}" type="presParOf" srcId="{32215E13-7520-48DB-BB97-82EF475B038F}" destId="{8447DBF5-B68E-47D0-A7E5-BBB619CB3505}" srcOrd="1" destOrd="0" presId="urn:microsoft.com/office/officeart/2008/layout/VerticalCurvedList"/>
    <dgm:cxn modelId="{9F0EA1AC-E732-4B7B-A457-6B86B91AE64E}" type="presParOf" srcId="{32215E13-7520-48DB-BB97-82EF475B038F}" destId="{3B2EC051-5B99-441A-83C7-6E8BBAA635DB}" srcOrd="2" destOrd="0" presId="urn:microsoft.com/office/officeart/2008/layout/VerticalCurvedList"/>
    <dgm:cxn modelId="{A171BDA2-16E9-4A24-AEB1-C227CE948A65}" type="presParOf" srcId="{3B2EC051-5B99-441A-83C7-6E8BBAA635DB}" destId="{5BB1CA34-B75F-4DC4-8E02-C5ACD64AF6C5}" srcOrd="0" destOrd="0" presId="urn:microsoft.com/office/officeart/2008/layout/VerticalCurvedList"/>
    <dgm:cxn modelId="{1DD9C28B-556E-4596-A28E-98F5659D8441}" type="presParOf" srcId="{32215E13-7520-48DB-BB97-82EF475B038F}" destId="{A6DBBD20-F217-460D-BB3F-9F9117E5C64D}" srcOrd="3" destOrd="0" presId="urn:microsoft.com/office/officeart/2008/layout/VerticalCurvedList"/>
    <dgm:cxn modelId="{DD0F28F0-CFB3-4F4A-B8F5-DCB89A972378}" type="presParOf" srcId="{32215E13-7520-48DB-BB97-82EF475B038F}" destId="{1793E613-EFCE-4CA4-8D0D-D0F408B540A7}" srcOrd="4" destOrd="0" presId="urn:microsoft.com/office/officeart/2008/layout/VerticalCurvedList"/>
    <dgm:cxn modelId="{8EF2C860-3C7F-4A44-BF6D-02C1F0C403E3}" type="presParOf" srcId="{1793E613-EFCE-4CA4-8D0D-D0F408B540A7}" destId="{6B79A59F-1AF7-430A-8BEC-1E18377DAEE0}" srcOrd="0" destOrd="0" presId="urn:microsoft.com/office/officeart/2008/layout/VerticalCurvedList"/>
    <dgm:cxn modelId="{C0A1B655-C4A1-4083-A457-7D8EC5A10DEE}" type="presParOf" srcId="{32215E13-7520-48DB-BB97-82EF475B038F}" destId="{6922039A-E440-4D00-86E7-0880AA0199C1}" srcOrd="5" destOrd="0" presId="urn:microsoft.com/office/officeart/2008/layout/VerticalCurvedList"/>
    <dgm:cxn modelId="{0F2A47F8-5485-40D2-9241-AD934779B977}" type="presParOf" srcId="{32215E13-7520-48DB-BB97-82EF475B038F}" destId="{7E4BADC7-BA6D-4994-A3BD-AD1B4EA1829D}" srcOrd="6" destOrd="0" presId="urn:microsoft.com/office/officeart/2008/layout/VerticalCurvedList"/>
    <dgm:cxn modelId="{EB7BAB95-9510-4D1B-9846-778E8CDBE261}" type="presParOf" srcId="{7E4BADC7-BA6D-4994-A3BD-AD1B4EA1829D}" destId="{FB2FED33-2C76-4720-B06D-263667BC8BB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6417DD-151D-41F1-ACDB-E897D7A625B1}"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s-SV"/>
        </a:p>
      </dgm:t>
    </dgm:pt>
    <dgm:pt modelId="{B6166340-89CB-4393-B877-2459620401B0}">
      <dgm:prSet phldrT="[Texto]"/>
      <dgm:spPr/>
      <dgm:t>
        <a:bodyPr/>
        <a:lstStyle/>
        <a:p>
          <a:r>
            <a:rPr lang="es-SV" dirty="0" smtClean="0"/>
            <a:t>Apoyo en medios de diagnostico mas oportunos (Equipo Gene Xpert y reactivos de pruebas) </a:t>
          </a:r>
          <a:endParaRPr lang="es-SV" dirty="0"/>
        </a:p>
      </dgm:t>
    </dgm:pt>
    <dgm:pt modelId="{A2F1B17B-169E-4CEB-BBD1-7552569702ED}" type="parTrans" cxnId="{AAA8D168-501C-4B98-A6B6-E9C41F7BE5C5}">
      <dgm:prSet/>
      <dgm:spPr/>
      <dgm:t>
        <a:bodyPr/>
        <a:lstStyle/>
        <a:p>
          <a:endParaRPr lang="es-SV"/>
        </a:p>
      </dgm:t>
    </dgm:pt>
    <dgm:pt modelId="{E5E93995-8756-4E68-A94B-EC8F8BC4FAC8}" type="sibTrans" cxnId="{AAA8D168-501C-4B98-A6B6-E9C41F7BE5C5}">
      <dgm:prSet/>
      <dgm:spPr/>
      <dgm:t>
        <a:bodyPr/>
        <a:lstStyle/>
        <a:p>
          <a:endParaRPr lang="es-SV"/>
        </a:p>
      </dgm:t>
    </dgm:pt>
    <dgm:pt modelId="{4810CF05-9020-4F15-AE65-5BB44147192B}">
      <dgm:prSet phldrT="[Texto]"/>
      <dgm:spPr/>
      <dgm:t>
        <a:bodyPr/>
        <a:lstStyle/>
        <a:p>
          <a:r>
            <a:rPr lang="es-SV" dirty="0" smtClean="0"/>
            <a:t>Capacitación y formación de personal de salud, seguridad, administrativo , afectados y promotores penitenciarios.</a:t>
          </a:r>
          <a:endParaRPr lang="es-SV" dirty="0"/>
        </a:p>
      </dgm:t>
    </dgm:pt>
    <dgm:pt modelId="{A975D203-7644-4F16-9533-D01D790FA0D3}" type="sibTrans" cxnId="{0F9516DC-B3FE-4EA9-87F7-896BC2BFDBB3}">
      <dgm:prSet/>
      <dgm:spPr/>
      <dgm:t>
        <a:bodyPr/>
        <a:lstStyle/>
        <a:p>
          <a:endParaRPr lang="es-SV"/>
        </a:p>
      </dgm:t>
    </dgm:pt>
    <dgm:pt modelId="{4F5CC28A-46C0-458A-8D93-33227B5D6F51}" type="parTrans" cxnId="{0F9516DC-B3FE-4EA9-87F7-896BC2BFDBB3}">
      <dgm:prSet/>
      <dgm:spPr/>
      <dgm:t>
        <a:bodyPr/>
        <a:lstStyle/>
        <a:p>
          <a:endParaRPr lang="es-SV"/>
        </a:p>
      </dgm:t>
    </dgm:pt>
    <dgm:pt modelId="{4ADF44C8-8B4C-4A15-B58E-57008867C7FF}" type="pres">
      <dgm:prSet presAssocID="{346417DD-151D-41F1-ACDB-E897D7A625B1}" presName="Name0" presStyleCnt="0">
        <dgm:presLayoutVars>
          <dgm:chMax val="7"/>
          <dgm:chPref val="7"/>
          <dgm:dir/>
        </dgm:presLayoutVars>
      </dgm:prSet>
      <dgm:spPr/>
      <dgm:t>
        <a:bodyPr/>
        <a:lstStyle/>
        <a:p>
          <a:endParaRPr lang="es-SV"/>
        </a:p>
      </dgm:t>
    </dgm:pt>
    <dgm:pt modelId="{32215E13-7520-48DB-BB97-82EF475B038F}" type="pres">
      <dgm:prSet presAssocID="{346417DD-151D-41F1-ACDB-E897D7A625B1}" presName="Name1" presStyleCnt="0"/>
      <dgm:spPr/>
      <dgm:t>
        <a:bodyPr/>
        <a:lstStyle/>
        <a:p>
          <a:endParaRPr lang="es-SV"/>
        </a:p>
      </dgm:t>
    </dgm:pt>
    <dgm:pt modelId="{C0D0A010-C187-45BB-A0C0-993C0A029F13}" type="pres">
      <dgm:prSet presAssocID="{346417DD-151D-41F1-ACDB-E897D7A625B1}" presName="cycle" presStyleCnt="0"/>
      <dgm:spPr/>
      <dgm:t>
        <a:bodyPr/>
        <a:lstStyle/>
        <a:p>
          <a:endParaRPr lang="es-SV"/>
        </a:p>
      </dgm:t>
    </dgm:pt>
    <dgm:pt modelId="{E1490B63-BAB9-404E-9BF7-0FEA804D227C}" type="pres">
      <dgm:prSet presAssocID="{346417DD-151D-41F1-ACDB-E897D7A625B1}" presName="srcNode" presStyleLbl="node1" presStyleIdx="0" presStyleCnt="2"/>
      <dgm:spPr/>
      <dgm:t>
        <a:bodyPr/>
        <a:lstStyle/>
        <a:p>
          <a:endParaRPr lang="es-SV"/>
        </a:p>
      </dgm:t>
    </dgm:pt>
    <dgm:pt modelId="{453CC2DE-444B-4FDB-B483-9FA5378ACCDE}" type="pres">
      <dgm:prSet presAssocID="{346417DD-151D-41F1-ACDB-E897D7A625B1}" presName="conn" presStyleLbl="parChTrans1D2" presStyleIdx="0" presStyleCnt="1"/>
      <dgm:spPr/>
      <dgm:t>
        <a:bodyPr/>
        <a:lstStyle/>
        <a:p>
          <a:endParaRPr lang="es-SV"/>
        </a:p>
      </dgm:t>
    </dgm:pt>
    <dgm:pt modelId="{A33EC9B3-384E-41FA-A4BB-67082B0047CA}" type="pres">
      <dgm:prSet presAssocID="{346417DD-151D-41F1-ACDB-E897D7A625B1}" presName="extraNode" presStyleLbl="node1" presStyleIdx="0" presStyleCnt="2"/>
      <dgm:spPr/>
      <dgm:t>
        <a:bodyPr/>
        <a:lstStyle/>
        <a:p>
          <a:endParaRPr lang="es-SV"/>
        </a:p>
      </dgm:t>
    </dgm:pt>
    <dgm:pt modelId="{9C9CB425-E074-4774-A588-00707B671E91}" type="pres">
      <dgm:prSet presAssocID="{346417DD-151D-41F1-ACDB-E897D7A625B1}" presName="dstNode" presStyleLbl="node1" presStyleIdx="0" presStyleCnt="2"/>
      <dgm:spPr/>
      <dgm:t>
        <a:bodyPr/>
        <a:lstStyle/>
        <a:p>
          <a:endParaRPr lang="es-SV"/>
        </a:p>
      </dgm:t>
    </dgm:pt>
    <dgm:pt modelId="{8447DBF5-B68E-47D0-A7E5-BBB619CB3505}" type="pres">
      <dgm:prSet presAssocID="{B6166340-89CB-4393-B877-2459620401B0}" presName="text_1" presStyleLbl="node1" presStyleIdx="0" presStyleCnt="2">
        <dgm:presLayoutVars>
          <dgm:bulletEnabled val="1"/>
        </dgm:presLayoutVars>
      </dgm:prSet>
      <dgm:spPr/>
      <dgm:t>
        <a:bodyPr/>
        <a:lstStyle/>
        <a:p>
          <a:endParaRPr lang="es-SV"/>
        </a:p>
      </dgm:t>
    </dgm:pt>
    <dgm:pt modelId="{3B2EC051-5B99-441A-83C7-6E8BBAA635DB}" type="pres">
      <dgm:prSet presAssocID="{B6166340-89CB-4393-B877-2459620401B0}" presName="accent_1" presStyleCnt="0"/>
      <dgm:spPr/>
      <dgm:t>
        <a:bodyPr/>
        <a:lstStyle/>
        <a:p>
          <a:endParaRPr lang="es-SV"/>
        </a:p>
      </dgm:t>
    </dgm:pt>
    <dgm:pt modelId="{5BB1CA34-B75F-4DC4-8E02-C5ACD64AF6C5}" type="pres">
      <dgm:prSet presAssocID="{B6166340-89CB-4393-B877-2459620401B0}" presName="accentRepeatNode" presStyleLbl="solidFgAcc1" presStyleIdx="0" presStyleCnt="2"/>
      <dgm:spPr/>
      <dgm:t>
        <a:bodyPr/>
        <a:lstStyle/>
        <a:p>
          <a:endParaRPr lang="es-SV"/>
        </a:p>
      </dgm:t>
    </dgm:pt>
    <dgm:pt modelId="{84185682-BD77-49A2-AB0A-938CDDD7334C}" type="pres">
      <dgm:prSet presAssocID="{4810CF05-9020-4F15-AE65-5BB44147192B}" presName="text_2" presStyleLbl="node1" presStyleIdx="1" presStyleCnt="2">
        <dgm:presLayoutVars>
          <dgm:bulletEnabled val="1"/>
        </dgm:presLayoutVars>
      </dgm:prSet>
      <dgm:spPr/>
      <dgm:t>
        <a:bodyPr/>
        <a:lstStyle/>
        <a:p>
          <a:endParaRPr lang="es-SV"/>
        </a:p>
      </dgm:t>
    </dgm:pt>
    <dgm:pt modelId="{E7F72F48-D7F3-412F-98F7-6A1111587668}" type="pres">
      <dgm:prSet presAssocID="{4810CF05-9020-4F15-AE65-5BB44147192B}" presName="accent_2" presStyleCnt="0"/>
      <dgm:spPr/>
      <dgm:t>
        <a:bodyPr/>
        <a:lstStyle/>
        <a:p>
          <a:endParaRPr lang="es-SV"/>
        </a:p>
      </dgm:t>
    </dgm:pt>
    <dgm:pt modelId="{139BD38E-1216-4CED-AFB4-1687202803BF}" type="pres">
      <dgm:prSet presAssocID="{4810CF05-9020-4F15-AE65-5BB44147192B}" presName="accentRepeatNode" presStyleLbl="solidFgAcc1" presStyleIdx="1" presStyleCnt="2" custLinFactNeighborX="-1596" custLinFactNeighborY="183"/>
      <dgm:spPr/>
      <dgm:t>
        <a:bodyPr/>
        <a:lstStyle/>
        <a:p>
          <a:endParaRPr lang="es-SV"/>
        </a:p>
      </dgm:t>
    </dgm:pt>
  </dgm:ptLst>
  <dgm:cxnLst>
    <dgm:cxn modelId="{0F9516DC-B3FE-4EA9-87F7-896BC2BFDBB3}" srcId="{346417DD-151D-41F1-ACDB-E897D7A625B1}" destId="{4810CF05-9020-4F15-AE65-5BB44147192B}" srcOrd="1" destOrd="0" parTransId="{4F5CC28A-46C0-458A-8D93-33227B5D6F51}" sibTransId="{A975D203-7644-4F16-9533-D01D790FA0D3}"/>
    <dgm:cxn modelId="{B1E0DD44-DAD5-4F77-9B3E-E834B0F5DD2C}" type="presOf" srcId="{E5E93995-8756-4E68-A94B-EC8F8BC4FAC8}" destId="{453CC2DE-444B-4FDB-B483-9FA5378ACCDE}" srcOrd="0" destOrd="0" presId="urn:microsoft.com/office/officeart/2008/layout/VerticalCurvedList"/>
    <dgm:cxn modelId="{EBE61E03-F834-43FB-B2B9-A349F34228C1}" type="presOf" srcId="{4810CF05-9020-4F15-AE65-5BB44147192B}" destId="{84185682-BD77-49A2-AB0A-938CDDD7334C}" srcOrd="0" destOrd="0" presId="urn:microsoft.com/office/officeart/2008/layout/VerticalCurvedList"/>
    <dgm:cxn modelId="{3897A10B-810D-4C9D-AECA-44F0DBCE5BE9}" type="presOf" srcId="{B6166340-89CB-4393-B877-2459620401B0}" destId="{8447DBF5-B68E-47D0-A7E5-BBB619CB3505}" srcOrd="0" destOrd="0" presId="urn:microsoft.com/office/officeart/2008/layout/VerticalCurvedList"/>
    <dgm:cxn modelId="{876DBC5F-3717-4628-AFEE-59CF4558AC67}" type="presOf" srcId="{346417DD-151D-41F1-ACDB-E897D7A625B1}" destId="{4ADF44C8-8B4C-4A15-B58E-57008867C7FF}" srcOrd="0" destOrd="0" presId="urn:microsoft.com/office/officeart/2008/layout/VerticalCurvedList"/>
    <dgm:cxn modelId="{AAA8D168-501C-4B98-A6B6-E9C41F7BE5C5}" srcId="{346417DD-151D-41F1-ACDB-E897D7A625B1}" destId="{B6166340-89CB-4393-B877-2459620401B0}" srcOrd="0" destOrd="0" parTransId="{A2F1B17B-169E-4CEB-BBD1-7552569702ED}" sibTransId="{E5E93995-8756-4E68-A94B-EC8F8BC4FAC8}"/>
    <dgm:cxn modelId="{70258DD7-9692-4B63-A757-8AAC7ACF36D9}" type="presParOf" srcId="{4ADF44C8-8B4C-4A15-B58E-57008867C7FF}" destId="{32215E13-7520-48DB-BB97-82EF475B038F}" srcOrd="0" destOrd="0" presId="urn:microsoft.com/office/officeart/2008/layout/VerticalCurvedList"/>
    <dgm:cxn modelId="{5090D5E4-E734-434A-825F-18CE0FA3D985}" type="presParOf" srcId="{32215E13-7520-48DB-BB97-82EF475B038F}" destId="{C0D0A010-C187-45BB-A0C0-993C0A029F13}" srcOrd="0" destOrd="0" presId="urn:microsoft.com/office/officeart/2008/layout/VerticalCurvedList"/>
    <dgm:cxn modelId="{86431589-1EB8-4CC5-810C-324315E05038}" type="presParOf" srcId="{C0D0A010-C187-45BB-A0C0-993C0A029F13}" destId="{E1490B63-BAB9-404E-9BF7-0FEA804D227C}" srcOrd="0" destOrd="0" presId="urn:microsoft.com/office/officeart/2008/layout/VerticalCurvedList"/>
    <dgm:cxn modelId="{243FA544-5932-4BA2-A648-4D753EFADC5C}" type="presParOf" srcId="{C0D0A010-C187-45BB-A0C0-993C0A029F13}" destId="{453CC2DE-444B-4FDB-B483-9FA5378ACCDE}" srcOrd="1" destOrd="0" presId="urn:microsoft.com/office/officeart/2008/layout/VerticalCurvedList"/>
    <dgm:cxn modelId="{0D0378A0-B777-42AE-8459-064AE540E132}" type="presParOf" srcId="{C0D0A010-C187-45BB-A0C0-993C0A029F13}" destId="{A33EC9B3-384E-41FA-A4BB-67082B0047CA}" srcOrd="2" destOrd="0" presId="urn:microsoft.com/office/officeart/2008/layout/VerticalCurvedList"/>
    <dgm:cxn modelId="{154CB46E-6981-4066-A9D3-61B1CD1ABC99}" type="presParOf" srcId="{C0D0A010-C187-45BB-A0C0-993C0A029F13}" destId="{9C9CB425-E074-4774-A588-00707B671E91}" srcOrd="3" destOrd="0" presId="urn:microsoft.com/office/officeart/2008/layout/VerticalCurvedList"/>
    <dgm:cxn modelId="{D15036CF-9573-4608-B5A4-8B9E5DBFA817}" type="presParOf" srcId="{32215E13-7520-48DB-BB97-82EF475B038F}" destId="{8447DBF5-B68E-47D0-A7E5-BBB619CB3505}" srcOrd="1" destOrd="0" presId="urn:microsoft.com/office/officeart/2008/layout/VerticalCurvedList"/>
    <dgm:cxn modelId="{9432F3A4-D480-47F1-8295-FDEFB1CECFA4}" type="presParOf" srcId="{32215E13-7520-48DB-BB97-82EF475B038F}" destId="{3B2EC051-5B99-441A-83C7-6E8BBAA635DB}" srcOrd="2" destOrd="0" presId="urn:microsoft.com/office/officeart/2008/layout/VerticalCurvedList"/>
    <dgm:cxn modelId="{4387BB82-28D5-4147-9477-8469A241CAD0}" type="presParOf" srcId="{3B2EC051-5B99-441A-83C7-6E8BBAA635DB}" destId="{5BB1CA34-B75F-4DC4-8E02-C5ACD64AF6C5}" srcOrd="0" destOrd="0" presId="urn:microsoft.com/office/officeart/2008/layout/VerticalCurvedList"/>
    <dgm:cxn modelId="{3DFE0548-C839-40AD-B88D-25565192D5D9}" type="presParOf" srcId="{32215E13-7520-48DB-BB97-82EF475B038F}" destId="{84185682-BD77-49A2-AB0A-938CDDD7334C}" srcOrd="3" destOrd="0" presId="urn:microsoft.com/office/officeart/2008/layout/VerticalCurvedList"/>
    <dgm:cxn modelId="{8E5CE142-4B2A-4570-9856-DD25D2F2EF0E}" type="presParOf" srcId="{32215E13-7520-48DB-BB97-82EF475B038F}" destId="{E7F72F48-D7F3-412F-98F7-6A1111587668}" srcOrd="4" destOrd="0" presId="urn:microsoft.com/office/officeart/2008/layout/VerticalCurvedList"/>
    <dgm:cxn modelId="{D275363F-3A38-4A72-AC9F-A4AF2FCA43A9}" type="presParOf" srcId="{E7F72F48-D7F3-412F-98F7-6A1111587668}" destId="{139BD38E-1216-4CED-AFB4-1687202803B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68CF5-ECBF-455C-960F-2BE6591B4538}">
      <dsp:nvSpPr>
        <dsp:cNvPr id="0" name=""/>
        <dsp:cNvSpPr/>
      </dsp:nvSpPr>
      <dsp:spPr>
        <a:xfrm>
          <a:off x="5704113" y="3111644"/>
          <a:ext cx="2313055" cy="363724"/>
        </a:xfrm>
        <a:custGeom>
          <a:avLst/>
          <a:gdLst/>
          <a:ahLst/>
          <a:cxnLst/>
          <a:rect l="0" t="0" r="0" b="0"/>
          <a:pathLst>
            <a:path>
              <a:moveTo>
                <a:pt x="0" y="0"/>
              </a:moveTo>
              <a:lnTo>
                <a:pt x="0" y="247867"/>
              </a:lnTo>
              <a:lnTo>
                <a:pt x="2313055" y="247867"/>
              </a:lnTo>
              <a:lnTo>
                <a:pt x="2313055" y="3637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9BCF36-07A9-4609-8C0D-03D949AA2FA5}">
      <dsp:nvSpPr>
        <dsp:cNvPr id="0" name=""/>
        <dsp:cNvSpPr/>
      </dsp:nvSpPr>
      <dsp:spPr>
        <a:xfrm>
          <a:off x="5691407" y="5427394"/>
          <a:ext cx="3512161" cy="309277"/>
        </a:xfrm>
        <a:custGeom>
          <a:avLst/>
          <a:gdLst/>
          <a:ahLst/>
          <a:cxnLst/>
          <a:rect l="0" t="0" r="0" b="0"/>
          <a:pathLst>
            <a:path>
              <a:moveTo>
                <a:pt x="0" y="0"/>
              </a:moveTo>
              <a:lnTo>
                <a:pt x="0" y="193420"/>
              </a:lnTo>
              <a:lnTo>
                <a:pt x="3512161" y="193420"/>
              </a:lnTo>
              <a:lnTo>
                <a:pt x="3512161" y="3092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61C256-A2A1-45E3-BAEF-E80968BC2B57}">
      <dsp:nvSpPr>
        <dsp:cNvPr id="0" name=""/>
        <dsp:cNvSpPr/>
      </dsp:nvSpPr>
      <dsp:spPr>
        <a:xfrm>
          <a:off x="5691407" y="5427394"/>
          <a:ext cx="969646" cy="363724"/>
        </a:xfrm>
        <a:custGeom>
          <a:avLst/>
          <a:gdLst/>
          <a:ahLst/>
          <a:cxnLst/>
          <a:rect l="0" t="0" r="0" b="0"/>
          <a:pathLst>
            <a:path>
              <a:moveTo>
                <a:pt x="0" y="0"/>
              </a:moveTo>
              <a:lnTo>
                <a:pt x="0" y="247867"/>
              </a:lnTo>
              <a:lnTo>
                <a:pt x="969646" y="247867"/>
              </a:lnTo>
              <a:lnTo>
                <a:pt x="969646" y="3637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FD4A83-2388-4968-88E3-97C10BF13368}">
      <dsp:nvSpPr>
        <dsp:cNvPr id="0" name=""/>
        <dsp:cNvSpPr/>
      </dsp:nvSpPr>
      <dsp:spPr>
        <a:xfrm>
          <a:off x="4343608" y="5427394"/>
          <a:ext cx="1347799" cy="363724"/>
        </a:xfrm>
        <a:custGeom>
          <a:avLst/>
          <a:gdLst/>
          <a:ahLst/>
          <a:cxnLst/>
          <a:rect l="0" t="0" r="0" b="0"/>
          <a:pathLst>
            <a:path>
              <a:moveTo>
                <a:pt x="1347799" y="0"/>
              </a:moveTo>
              <a:lnTo>
                <a:pt x="1347799" y="247867"/>
              </a:lnTo>
              <a:lnTo>
                <a:pt x="0" y="247867"/>
              </a:lnTo>
              <a:lnTo>
                <a:pt x="0" y="3637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B0D611-7247-46E9-8783-25F1BE5EA89C}">
      <dsp:nvSpPr>
        <dsp:cNvPr id="0" name=""/>
        <dsp:cNvSpPr/>
      </dsp:nvSpPr>
      <dsp:spPr>
        <a:xfrm>
          <a:off x="1956728" y="5427394"/>
          <a:ext cx="3734679" cy="363724"/>
        </a:xfrm>
        <a:custGeom>
          <a:avLst/>
          <a:gdLst/>
          <a:ahLst/>
          <a:cxnLst/>
          <a:rect l="0" t="0" r="0" b="0"/>
          <a:pathLst>
            <a:path>
              <a:moveTo>
                <a:pt x="3734679" y="0"/>
              </a:moveTo>
              <a:lnTo>
                <a:pt x="3734679" y="247867"/>
              </a:lnTo>
              <a:lnTo>
                <a:pt x="0" y="247867"/>
              </a:lnTo>
              <a:lnTo>
                <a:pt x="0" y="3637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1AC1A9-7EA6-416B-82A2-58F78DAA6F7B}">
      <dsp:nvSpPr>
        <dsp:cNvPr id="0" name=""/>
        <dsp:cNvSpPr/>
      </dsp:nvSpPr>
      <dsp:spPr>
        <a:xfrm>
          <a:off x="5645687" y="4269519"/>
          <a:ext cx="91440" cy="363724"/>
        </a:xfrm>
        <a:custGeom>
          <a:avLst/>
          <a:gdLst/>
          <a:ahLst/>
          <a:cxnLst/>
          <a:rect l="0" t="0" r="0" b="0"/>
          <a:pathLst>
            <a:path>
              <a:moveTo>
                <a:pt x="45720" y="0"/>
              </a:moveTo>
              <a:lnTo>
                <a:pt x="45720" y="3637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C0440D-314C-4815-BCDB-F0A340CEB284}">
      <dsp:nvSpPr>
        <dsp:cNvPr id="0" name=""/>
        <dsp:cNvSpPr/>
      </dsp:nvSpPr>
      <dsp:spPr>
        <a:xfrm>
          <a:off x="5645687" y="3111644"/>
          <a:ext cx="91440" cy="363724"/>
        </a:xfrm>
        <a:custGeom>
          <a:avLst/>
          <a:gdLst/>
          <a:ahLst/>
          <a:cxnLst/>
          <a:rect l="0" t="0" r="0" b="0"/>
          <a:pathLst>
            <a:path>
              <a:moveTo>
                <a:pt x="58426" y="0"/>
              </a:moveTo>
              <a:lnTo>
                <a:pt x="58426" y="247867"/>
              </a:lnTo>
              <a:lnTo>
                <a:pt x="45720" y="247867"/>
              </a:lnTo>
              <a:lnTo>
                <a:pt x="45720" y="3637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3F2C21-355B-4AEB-950A-612CD7BA59BC}">
      <dsp:nvSpPr>
        <dsp:cNvPr id="0" name=""/>
        <dsp:cNvSpPr/>
      </dsp:nvSpPr>
      <dsp:spPr>
        <a:xfrm>
          <a:off x="3378351" y="3111644"/>
          <a:ext cx="2325761" cy="363724"/>
        </a:xfrm>
        <a:custGeom>
          <a:avLst/>
          <a:gdLst/>
          <a:ahLst/>
          <a:cxnLst/>
          <a:rect l="0" t="0" r="0" b="0"/>
          <a:pathLst>
            <a:path>
              <a:moveTo>
                <a:pt x="2325761" y="0"/>
              </a:moveTo>
              <a:lnTo>
                <a:pt x="2325761" y="247867"/>
              </a:lnTo>
              <a:lnTo>
                <a:pt x="0" y="247867"/>
              </a:lnTo>
              <a:lnTo>
                <a:pt x="0" y="3637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1AE975-AC81-49D0-8823-873BFEC818CA}">
      <dsp:nvSpPr>
        <dsp:cNvPr id="0" name=""/>
        <dsp:cNvSpPr/>
      </dsp:nvSpPr>
      <dsp:spPr>
        <a:xfrm>
          <a:off x="5658393" y="1953769"/>
          <a:ext cx="91440" cy="363724"/>
        </a:xfrm>
        <a:custGeom>
          <a:avLst/>
          <a:gdLst/>
          <a:ahLst/>
          <a:cxnLst/>
          <a:rect l="0" t="0" r="0" b="0"/>
          <a:pathLst>
            <a:path>
              <a:moveTo>
                <a:pt x="45720" y="0"/>
              </a:moveTo>
              <a:lnTo>
                <a:pt x="45720" y="3637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B70AFE-3765-429D-B928-02B461A4FF4D}">
      <dsp:nvSpPr>
        <dsp:cNvPr id="0" name=""/>
        <dsp:cNvSpPr/>
      </dsp:nvSpPr>
      <dsp:spPr>
        <a:xfrm>
          <a:off x="5658393" y="795894"/>
          <a:ext cx="91440" cy="363724"/>
        </a:xfrm>
        <a:custGeom>
          <a:avLst/>
          <a:gdLst/>
          <a:ahLst/>
          <a:cxnLst/>
          <a:rect l="0" t="0" r="0" b="0"/>
          <a:pathLst>
            <a:path>
              <a:moveTo>
                <a:pt x="45720" y="0"/>
              </a:moveTo>
              <a:lnTo>
                <a:pt x="45720" y="3637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B641EB-AB0E-4ECA-AD59-1EDFF82140A5}">
      <dsp:nvSpPr>
        <dsp:cNvPr id="0" name=""/>
        <dsp:cNvSpPr/>
      </dsp:nvSpPr>
      <dsp:spPr>
        <a:xfrm>
          <a:off x="4745393" y="1744"/>
          <a:ext cx="1917440" cy="79415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4A1F2B8-2FE7-48BE-96CB-F352D5C08EEB}">
      <dsp:nvSpPr>
        <dsp:cNvPr id="0" name=""/>
        <dsp:cNvSpPr/>
      </dsp:nvSpPr>
      <dsp:spPr>
        <a:xfrm>
          <a:off x="4884352" y="133755"/>
          <a:ext cx="1917440" cy="7941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b="1" kern="1200" dirty="0">
              <a:effectLst>
                <a:outerShdw blurRad="38100" dist="38100" dir="2700000" algn="tl">
                  <a:srgbClr val="000000">
                    <a:alpha val="43137"/>
                  </a:srgbClr>
                </a:outerShdw>
              </a:effectLst>
            </a:rPr>
            <a:t>DGCP</a:t>
          </a:r>
        </a:p>
      </dsp:txBody>
      <dsp:txXfrm>
        <a:off x="4907612" y="157015"/>
        <a:ext cx="1870920" cy="747630"/>
      </dsp:txXfrm>
    </dsp:sp>
    <dsp:sp modelId="{3CA2FB40-799B-42FF-AB57-71FCD132D9B3}">
      <dsp:nvSpPr>
        <dsp:cNvPr id="0" name=""/>
        <dsp:cNvSpPr/>
      </dsp:nvSpPr>
      <dsp:spPr>
        <a:xfrm>
          <a:off x="4795549" y="1159619"/>
          <a:ext cx="1817127" cy="79415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E804E77-5EAD-4A38-ADCC-3B7ED80CD97E}">
      <dsp:nvSpPr>
        <dsp:cNvPr id="0" name=""/>
        <dsp:cNvSpPr/>
      </dsp:nvSpPr>
      <dsp:spPr>
        <a:xfrm>
          <a:off x="4934508" y="1291630"/>
          <a:ext cx="1817127" cy="7941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b="1" kern="1200" dirty="0">
              <a:effectLst>
                <a:outerShdw blurRad="38100" dist="38100" dir="2700000" algn="tl">
                  <a:srgbClr val="000000">
                    <a:alpha val="43137"/>
                  </a:srgbClr>
                </a:outerShdw>
              </a:effectLst>
            </a:rPr>
            <a:t>SDA</a:t>
          </a:r>
        </a:p>
      </dsp:txBody>
      <dsp:txXfrm>
        <a:off x="4957768" y="1314890"/>
        <a:ext cx="1770607" cy="747630"/>
      </dsp:txXfrm>
    </dsp:sp>
    <dsp:sp modelId="{5F5ECD99-2F90-437B-97F4-0ABD14A0996E}">
      <dsp:nvSpPr>
        <dsp:cNvPr id="0" name=""/>
        <dsp:cNvSpPr/>
      </dsp:nvSpPr>
      <dsp:spPr>
        <a:xfrm>
          <a:off x="4745393" y="2317494"/>
          <a:ext cx="1917440" cy="79415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441FFC9-4957-476E-899E-7C046CCE242E}">
      <dsp:nvSpPr>
        <dsp:cNvPr id="0" name=""/>
        <dsp:cNvSpPr/>
      </dsp:nvSpPr>
      <dsp:spPr>
        <a:xfrm>
          <a:off x="4884352" y="2449505"/>
          <a:ext cx="1917440" cy="794150"/>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a:effectLst>
                <a:outerShdw blurRad="38100" dist="38100" dir="2700000" algn="tl">
                  <a:srgbClr val="000000">
                    <a:alpha val="43137"/>
                  </a:srgbClr>
                </a:outerShdw>
              </a:effectLst>
            </a:rPr>
            <a:t>UNIDAD MÉDICA ODONTOLÒGICA (12) </a:t>
          </a:r>
        </a:p>
      </dsp:txBody>
      <dsp:txXfrm>
        <a:off x="4907612" y="2472765"/>
        <a:ext cx="1870920" cy="747630"/>
      </dsp:txXfrm>
    </dsp:sp>
    <dsp:sp modelId="{E9B0284D-17BE-44AB-BC38-093AB0C47A11}">
      <dsp:nvSpPr>
        <dsp:cNvPr id="0" name=""/>
        <dsp:cNvSpPr/>
      </dsp:nvSpPr>
      <dsp:spPr>
        <a:xfrm>
          <a:off x="2352091" y="3475369"/>
          <a:ext cx="2052521" cy="79415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3EFE186-E726-45FE-8F74-D26F467C5A08}">
      <dsp:nvSpPr>
        <dsp:cNvPr id="0" name=""/>
        <dsp:cNvSpPr/>
      </dsp:nvSpPr>
      <dsp:spPr>
        <a:xfrm>
          <a:off x="2491050" y="3607380"/>
          <a:ext cx="2052521" cy="7941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a:effectLst>
                <a:outerShdw blurRad="38100" dist="38100" dir="2700000" algn="tl">
                  <a:srgbClr val="000000">
                    <a:alpha val="43137"/>
                  </a:srgbClr>
                </a:outerShdw>
              </a:effectLst>
            </a:rPr>
            <a:t>ESPECIALISTAS (5) </a:t>
          </a:r>
        </a:p>
      </dsp:txBody>
      <dsp:txXfrm>
        <a:off x="2514310" y="3630640"/>
        <a:ext cx="2006001" cy="747630"/>
      </dsp:txXfrm>
    </dsp:sp>
    <dsp:sp modelId="{5531DCBD-1057-473C-B06D-B00C715E3D9B}">
      <dsp:nvSpPr>
        <dsp:cNvPr id="0" name=""/>
        <dsp:cNvSpPr/>
      </dsp:nvSpPr>
      <dsp:spPr>
        <a:xfrm>
          <a:off x="4682530" y="3475369"/>
          <a:ext cx="2017754" cy="79415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506B679-E69B-4FCD-AD7C-DD8E121E0E5A}">
      <dsp:nvSpPr>
        <dsp:cNvPr id="0" name=""/>
        <dsp:cNvSpPr/>
      </dsp:nvSpPr>
      <dsp:spPr>
        <a:xfrm>
          <a:off x="4821489" y="3607380"/>
          <a:ext cx="2017754" cy="7941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25 CLÍNICAS PENITENCIARIAS</a:t>
          </a:r>
        </a:p>
      </dsp:txBody>
      <dsp:txXfrm>
        <a:off x="4844749" y="3630640"/>
        <a:ext cx="1971234" cy="747630"/>
      </dsp:txXfrm>
    </dsp:sp>
    <dsp:sp modelId="{7EA146EB-C5D8-4A56-9F00-CF70F77892FD}">
      <dsp:nvSpPr>
        <dsp:cNvPr id="0" name=""/>
        <dsp:cNvSpPr/>
      </dsp:nvSpPr>
      <dsp:spPr>
        <a:xfrm>
          <a:off x="4610450" y="4633244"/>
          <a:ext cx="2161914" cy="79415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8671D42-B4B8-4010-AD13-28E77EFA9833}">
      <dsp:nvSpPr>
        <dsp:cNvPr id="0" name=""/>
        <dsp:cNvSpPr/>
      </dsp:nvSpPr>
      <dsp:spPr>
        <a:xfrm>
          <a:off x="4749409" y="4765255"/>
          <a:ext cx="2161914" cy="7941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a:effectLst>
                <a:outerShdw blurRad="38100" dist="38100" dir="2700000" algn="tl">
                  <a:srgbClr val="000000">
                    <a:alpha val="43137"/>
                  </a:srgbClr>
                </a:outerShdw>
              </a:effectLst>
            </a:rPr>
            <a:t>MÉDICO COORDINADOR DE CLÌNICA</a:t>
          </a:r>
        </a:p>
      </dsp:txBody>
      <dsp:txXfrm>
        <a:off x="4772669" y="4788515"/>
        <a:ext cx="2115394" cy="747630"/>
      </dsp:txXfrm>
    </dsp:sp>
    <dsp:sp modelId="{6DC13489-1FF4-4499-8FF8-4587161183B6}">
      <dsp:nvSpPr>
        <dsp:cNvPr id="0" name=""/>
        <dsp:cNvSpPr/>
      </dsp:nvSpPr>
      <dsp:spPr>
        <a:xfrm>
          <a:off x="865228" y="5791119"/>
          <a:ext cx="2182999" cy="79415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383F3E2-46AF-4F58-83CE-C6B5C8FFF86A}">
      <dsp:nvSpPr>
        <dsp:cNvPr id="0" name=""/>
        <dsp:cNvSpPr/>
      </dsp:nvSpPr>
      <dsp:spPr>
        <a:xfrm>
          <a:off x="1004187" y="5923130"/>
          <a:ext cx="2182999" cy="7941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a:effectLst>
                <a:outerShdw blurRad="38100" dist="38100" dir="2700000" algn="tl">
                  <a:srgbClr val="000000">
                    <a:alpha val="43137"/>
                  </a:srgbClr>
                </a:outerShdw>
              </a:effectLst>
            </a:rPr>
            <a:t>MÉDICOS GENERALES  (49)</a:t>
          </a:r>
        </a:p>
      </dsp:txBody>
      <dsp:txXfrm>
        <a:off x="1027447" y="5946390"/>
        <a:ext cx="2136479" cy="747630"/>
      </dsp:txXfrm>
    </dsp:sp>
    <dsp:sp modelId="{E97369C5-BECC-49E0-83B9-D9A29B4C1481}">
      <dsp:nvSpPr>
        <dsp:cNvPr id="0" name=""/>
        <dsp:cNvSpPr/>
      </dsp:nvSpPr>
      <dsp:spPr>
        <a:xfrm>
          <a:off x="3326145" y="5791119"/>
          <a:ext cx="2034925" cy="79415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7A4740C-6FD8-4FE7-885B-3B1CFA740AE8}">
      <dsp:nvSpPr>
        <dsp:cNvPr id="0" name=""/>
        <dsp:cNvSpPr/>
      </dsp:nvSpPr>
      <dsp:spPr>
        <a:xfrm>
          <a:off x="3465104" y="5923130"/>
          <a:ext cx="2034925" cy="7941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a:effectLst>
                <a:outerShdw blurRad="38100" dist="38100" dir="2700000" algn="tl">
                  <a:srgbClr val="000000">
                    <a:alpha val="43137"/>
                  </a:srgbClr>
                </a:outerShdw>
              </a:effectLst>
            </a:rPr>
            <a:t>ODONTÓLOGOS (26)</a:t>
          </a:r>
        </a:p>
      </dsp:txBody>
      <dsp:txXfrm>
        <a:off x="3488364" y="5946390"/>
        <a:ext cx="1988405" cy="747630"/>
      </dsp:txXfrm>
    </dsp:sp>
    <dsp:sp modelId="{6C8D4BE2-A7BD-46CE-B545-1D0B5A80291D}">
      <dsp:nvSpPr>
        <dsp:cNvPr id="0" name=""/>
        <dsp:cNvSpPr/>
      </dsp:nvSpPr>
      <dsp:spPr>
        <a:xfrm>
          <a:off x="5638988" y="5791119"/>
          <a:ext cx="2044129" cy="79415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3853148-0F0A-465E-94AA-9D160732FC79}">
      <dsp:nvSpPr>
        <dsp:cNvPr id="0" name=""/>
        <dsp:cNvSpPr/>
      </dsp:nvSpPr>
      <dsp:spPr>
        <a:xfrm>
          <a:off x="5777947" y="5923130"/>
          <a:ext cx="2044129" cy="7941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a:effectLst>
                <a:outerShdw blurRad="38100" dist="38100" dir="2700000" algn="tl">
                  <a:srgbClr val="000000">
                    <a:alpha val="43137"/>
                  </a:srgbClr>
                </a:outerShdw>
              </a:effectLst>
            </a:rPr>
            <a:t>ENFERMERÍA (93</a:t>
          </a:r>
          <a:r>
            <a:rPr lang="es-ES" sz="2000" kern="1200" dirty="0"/>
            <a:t>)</a:t>
          </a:r>
        </a:p>
      </dsp:txBody>
      <dsp:txXfrm>
        <a:off x="5801207" y="5946390"/>
        <a:ext cx="1997609" cy="747630"/>
      </dsp:txXfrm>
    </dsp:sp>
    <dsp:sp modelId="{22AD14D3-3F73-4DE1-AD85-7FABD39683EF}">
      <dsp:nvSpPr>
        <dsp:cNvPr id="0" name=""/>
        <dsp:cNvSpPr/>
      </dsp:nvSpPr>
      <dsp:spPr>
        <a:xfrm>
          <a:off x="7925293" y="5736672"/>
          <a:ext cx="2556550" cy="100609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8B9B6F3-8931-4717-8714-FB28862E4941}">
      <dsp:nvSpPr>
        <dsp:cNvPr id="0" name=""/>
        <dsp:cNvSpPr/>
      </dsp:nvSpPr>
      <dsp:spPr>
        <a:xfrm>
          <a:off x="8064252" y="5868683"/>
          <a:ext cx="2556550" cy="100609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a:effectLst>
                <a:outerShdw blurRad="38100" dist="38100" dir="2700000" algn="tl">
                  <a:srgbClr val="000000">
                    <a:alpha val="43137"/>
                  </a:srgbClr>
                </a:outerShdw>
              </a:effectLst>
            </a:rPr>
            <a:t>ENCARGADOS DE FARMACIA Y </a:t>
          </a:r>
          <a:r>
            <a:rPr lang="es-ES" sz="1600" b="1" kern="1200" dirty="0" smtClean="0">
              <a:effectLst>
                <a:outerShdw blurRad="38100" dist="38100" dir="2700000" algn="tl">
                  <a:srgbClr val="000000">
                    <a:alpha val="43137"/>
                  </a:srgbClr>
                </a:outerShdw>
              </a:effectLst>
            </a:rPr>
            <a:t>COLABORADORES CLÌNICOS  </a:t>
          </a:r>
          <a:r>
            <a:rPr lang="es-ES" sz="1600" b="1" kern="1200" dirty="0">
              <a:effectLst>
                <a:outerShdw blurRad="38100" dist="38100" dir="2700000" algn="tl">
                  <a:srgbClr val="000000">
                    <a:alpha val="43137"/>
                  </a:srgbClr>
                </a:outerShdw>
              </a:effectLst>
            </a:rPr>
            <a:t>(11</a:t>
          </a:r>
          <a:r>
            <a:rPr lang="es-ES" sz="1200" b="1" kern="1200" dirty="0">
              <a:effectLst>
                <a:outerShdw blurRad="38100" dist="38100" dir="2700000" algn="tl">
                  <a:srgbClr val="000000">
                    <a:alpha val="43137"/>
                  </a:srgbClr>
                </a:outerShdw>
              </a:effectLst>
            </a:rPr>
            <a:t>)</a:t>
          </a:r>
        </a:p>
      </dsp:txBody>
      <dsp:txXfrm>
        <a:off x="8093719" y="5898150"/>
        <a:ext cx="2497616" cy="947158"/>
      </dsp:txXfrm>
    </dsp:sp>
    <dsp:sp modelId="{F507CE59-4034-4DDC-95FB-B692C15205EA}">
      <dsp:nvSpPr>
        <dsp:cNvPr id="0" name=""/>
        <dsp:cNvSpPr/>
      </dsp:nvSpPr>
      <dsp:spPr>
        <a:xfrm>
          <a:off x="6978202" y="3475369"/>
          <a:ext cx="2077934" cy="79415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5FFEDEB-072F-4FD6-ABFA-F6CC12959594}">
      <dsp:nvSpPr>
        <dsp:cNvPr id="0" name=""/>
        <dsp:cNvSpPr/>
      </dsp:nvSpPr>
      <dsp:spPr>
        <a:xfrm>
          <a:off x="7117161" y="3607380"/>
          <a:ext cx="2077934" cy="7941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a:effectLst>
                <a:outerShdw blurRad="38100" dist="38100" dir="2700000" algn="tl">
                  <a:srgbClr val="000000">
                    <a:alpha val="43137"/>
                  </a:srgbClr>
                </a:outerShdw>
              </a:effectLst>
            </a:rPr>
            <a:t>LABORATORISTAS CLÍNICOS (2)</a:t>
          </a:r>
        </a:p>
      </dsp:txBody>
      <dsp:txXfrm>
        <a:off x="7140421" y="3630640"/>
        <a:ext cx="2031414" cy="747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EC6F5-8942-4651-AB4C-C0E1EB1F4FB9}">
      <dsp:nvSpPr>
        <dsp:cNvPr id="0" name=""/>
        <dsp:cNvSpPr/>
      </dsp:nvSpPr>
      <dsp:spPr>
        <a:xfrm rot="10800000">
          <a:off x="1335293" y="1051"/>
          <a:ext cx="4335033" cy="973546"/>
        </a:xfrm>
        <a:prstGeom prst="homePlate">
          <a:avLst/>
        </a:prstGeom>
        <a:gradFill rotWithShape="0">
          <a:gsLst>
            <a:gs pos="0">
              <a:srgbClr val="E5F5FF"/>
            </a:gs>
            <a:gs pos="100000">
              <a:schemeClr val="lt1">
                <a:hueOff val="0"/>
                <a:satOff val="0"/>
                <a:lumOff val="0"/>
                <a:alphaOff val="0"/>
                <a:tint val="50000"/>
                <a:shade val="100000"/>
                <a:satMod val="35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429307" tIns="68580" rIns="128016" bIns="68580" numCol="1" spcCol="1270" anchor="ctr" anchorCtr="0">
          <a:noAutofit/>
        </a:bodyPr>
        <a:lstStyle/>
        <a:p>
          <a:pPr lvl="0" algn="ctr" defTabSz="800100">
            <a:lnSpc>
              <a:spcPct val="90000"/>
            </a:lnSpc>
            <a:spcBef>
              <a:spcPct val="0"/>
            </a:spcBef>
            <a:spcAft>
              <a:spcPct val="35000"/>
            </a:spcAft>
          </a:pPr>
          <a:r>
            <a:rPr lang="es-SV" sz="1800" kern="1200" dirty="0"/>
            <a:t>Medidas de Control Administrativas</a:t>
          </a:r>
        </a:p>
      </dsp:txBody>
      <dsp:txXfrm rot="10800000">
        <a:off x="1578679" y="1051"/>
        <a:ext cx="4091647" cy="973546"/>
      </dsp:txXfrm>
    </dsp:sp>
    <dsp:sp modelId="{ADF248A5-2D61-42BD-9117-A443E1FC5792}">
      <dsp:nvSpPr>
        <dsp:cNvPr id="0" name=""/>
        <dsp:cNvSpPr/>
      </dsp:nvSpPr>
      <dsp:spPr>
        <a:xfrm>
          <a:off x="848520" y="1051"/>
          <a:ext cx="973546" cy="973546"/>
        </a:xfrm>
        <a:prstGeom prst="ellipse">
          <a:avLst/>
        </a:prstGeom>
        <a:solidFill>
          <a:schemeClr val="accent1">
            <a:tint val="40000"/>
            <a:hueOff val="0"/>
            <a:satOff val="0"/>
            <a:lumOff val="0"/>
            <a:alphaOff val="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1">
          <a:scrgbClr r="0" g="0" b="0"/>
        </a:fillRef>
        <a:effectRef idx="3">
          <a:scrgbClr r="0" g="0" b="0"/>
        </a:effectRef>
        <a:fontRef idx="minor"/>
      </dsp:style>
    </dsp:sp>
    <dsp:sp modelId="{64DA422D-E104-42C5-B59A-525B758A4542}">
      <dsp:nvSpPr>
        <dsp:cNvPr id="0" name=""/>
        <dsp:cNvSpPr/>
      </dsp:nvSpPr>
      <dsp:spPr>
        <a:xfrm rot="10800000">
          <a:off x="1335293" y="1265207"/>
          <a:ext cx="4335033" cy="973546"/>
        </a:xfrm>
        <a:prstGeom prst="homePlate">
          <a:avLst/>
        </a:prstGeom>
        <a:gradFill rotWithShape="0">
          <a:gsLst>
            <a:gs pos="0">
              <a:schemeClr val="accent4">
                <a:lumMod val="20000"/>
                <a:lumOff val="80000"/>
              </a:schemeClr>
            </a:gs>
            <a:gs pos="100000">
              <a:schemeClr val="lt1">
                <a:hueOff val="0"/>
                <a:satOff val="0"/>
                <a:lumOff val="0"/>
                <a:alphaOff val="0"/>
                <a:tint val="50000"/>
                <a:shade val="100000"/>
                <a:satMod val="35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429307" tIns="76200" rIns="142240" bIns="76200" numCol="1" spcCol="1270" anchor="ctr" anchorCtr="0">
          <a:noAutofit/>
        </a:bodyPr>
        <a:lstStyle/>
        <a:p>
          <a:pPr lvl="0" algn="ctr" defTabSz="889000">
            <a:lnSpc>
              <a:spcPct val="90000"/>
            </a:lnSpc>
            <a:spcBef>
              <a:spcPct val="0"/>
            </a:spcBef>
            <a:spcAft>
              <a:spcPct val="35000"/>
            </a:spcAft>
          </a:pPr>
          <a:r>
            <a:rPr lang="es-SV" sz="2000" kern="1200" dirty="0"/>
            <a:t>Medidas de Control Ambiental</a:t>
          </a:r>
        </a:p>
      </dsp:txBody>
      <dsp:txXfrm rot="10800000">
        <a:off x="1578679" y="1265207"/>
        <a:ext cx="4091647" cy="973546"/>
      </dsp:txXfrm>
    </dsp:sp>
    <dsp:sp modelId="{912D8F84-7745-4375-BF62-3EFDD60C0898}">
      <dsp:nvSpPr>
        <dsp:cNvPr id="0" name=""/>
        <dsp:cNvSpPr/>
      </dsp:nvSpPr>
      <dsp:spPr>
        <a:xfrm>
          <a:off x="790438" y="1223092"/>
          <a:ext cx="973546" cy="973546"/>
        </a:xfrm>
        <a:prstGeom prst="ellipse">
          <a:avLst/>
        </a:prstGeom>
        <a:solidFill>
          <a:schemeClr val="accent1">
            <a:tint val="40000"/>
            <a:hueOff val="0"/>
            <a:satOff val="0"/>
            <a:lumOff val="0"/>
            <a:alphaOff val="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1">
          <a:scrgbClr r="0" g="0" b="0"/>
        </a:fillRef>
        <a:effectRef idx="3">
          <a:scrgbClr r="0" g="0" b="0"/>
        </a:effectRef>
        <a:fontRef idx="minor"/>
      </dsp:style>
    </dsp:sp>
    <dsp:sp modelId="{EE0843D5-93E2-4500-B0A7-3139EB08A20F}">
      <dsp:nvSpPr>
        <dsp:cNvPr id="0" name=""/>
        <dsp:cNvSpPr/>
      </dsp:nvSpPr>
      <dsp:spPr>
        <a:xfrm rot="10800000">
          <a:off x="1335293" y="2529364"/>
          <a:ext cx="4335033" cy="973546"/>
        </a:xfrm>
        <a:prstGeom prst="homePlate">
          <a:avLst/>
        </a:prstGeom>
        <a:gradFill rotWithShape="0">
          <a:gsLst>
            <a:gs pos="0">
              <a:schemeClr val="accent1">
                <a:lumMod val="20000"/>
                <a:lumOff val="80000"/>
              </a:schemeClr>
            </a:gs>
            <a:gs pos="100000">
              <a:schemeClr val="lt1">
                <a:hueOff val="0"/>
                <a:satOff val="0"/>
                <a:lumOff val="0"/>
                <a:alphaOff val="0"/>
                <a:tint val="50000"/>
                <a:shade val="100000"/>
                <a:satMod val="35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429307" tIns="76200" rIns="142240" bIns="76200" numCol="1" spcCol="1270" anchor="ctr" anchorCtr="0">
          <a:noAutofit/>
        </a:bodyPr>
        <a:lstStyle/>
        <a:p>
          <a:pPr lvl="0" algn="ctr" defTabSz="889000">
            <a:lnSpc>
              <a:spcPct val="90000"/>
            </a:lnSpc>
            <a:spcBef>
              <a:spcPct val="0"/>
            </a:spcBef>
            <a:spcAft>
              <a:spcPct val="35000"/>
            </a:spcAft>
          </a:pPr>
          <a:r>
            <a:rPr lang="es-SV" sz="2000" kern="1200" dirty="0"/>
            <a:t>Medidas de Control Individual</a:t>
          </a:r>
        </a:p>
      </dsp:txBody>
      <dsp:txXfrm rot="10800000">
        <a:off x="1578679" y="2529364"/>
        <a:ext cx="4091647" cy="973546"/>
      </dsp:txXfrm>
    </dsp:sp>
    <dsp:sp modelId="{EAA5628E-D821-4112-9CF7-67EF53E9B442}">
      <dsp:nvSpPr>
        <dsp:cNvPr id="0" name=""/>
        <dsp:cNvSpPr/>
      </dsp:nvSpPr>
      <dsp:spPr>
        <a:xfrm>
          <a:off x="848520" y="2529364"/>
          <a:ext cx="973546" cy="973546"/>
        </a:xfrm>
        <a:prstGeom prst="ellipse">
          <a:avLst/>
        </a:prstGeom>
        <a:solidFill>
          <a:schemeClr val="accent1">
            <a:tint val="40000"/>
            <a:hueOff val="0"/>
            <a:satOff val="0"/>
            <a:lumOff val="0"/>
            <a:alphaOff val="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1516D-9262-4C35-81FE-7C6588B6CC31}">
      <dsp:nvSpPr>
        <dsp:cNvPr id="0" name=""/>
        <dsp:cNvSpPr/>
      </dsp:nvSpPr>
      <dsp:spPr>
        <a:xfrm>
          <a:off x="5237399" y="388943"/>
          <a:ext cx="6153868" cy="2567000"/>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s-SV" altLang="es-ES" sz="2800" kern="1200" dirty="0">
              <a:solidFill>
                <a:schemeClr val="tx1"/>
              </a:solidFill>
              <a:latin typeface="Calibri" pitchFamily="34" charset="0"/>
            </a:rPr>
            <a:t> </a:t>
          </a:r>
          <a:r>
            <a:rPr lang="es-SV" altLang="es-ES" sz="2400" kern="1200" dirty="0">
              <a:solidFill>
                <a:schemeClr val="tx1"/>
              </a:solidFill>
              <a:latin typeface="Calibri" pitchFamily="34" charset="0"/>
            </a:rPr>
            <a:t>$  9,905,916.00                         Receptor  Principal  MINSAL</a:t>
          </a:r>
          <a:endParaRPr lang="es-ES" sz="2400" kern="1200" dirty="0"/>
        </a:p>
      </dsp:txBody>
      <dsp:txXfrm>
        <a:off x="5237399" y="709818"/>
        <a:ext cx="5191243" cy="1925250"/>
      </dsp:txXfrm>
    </dsp:sp>
    <dsp:sp modelId="{C1B444A9-8062-427C-9664-AFD4939D4691}">
      <dsp:nvSpPr>
        <dsp:cNvPr id="0" name=""/>
        <dsp:cNvSpPr/>
      </dsp:nvSpPr>
      <dsp:spPr>
        <a:xfrm>
          <a:off x="113052" y="0"/>
          <a:ext cx="5124346" cy="3344886"/>
        </a:xfrm>
        <a:prstGeom prst="round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SV" altLang="es-ES" sz="2800" kern="1200" dirty="0">
              <a:solidFill>
                <a:schemeClr val="bg1"/>
              </a:solidFill>
              <a:latin typeface="Calibri" pitchFamily="34" charset="0"/>
            </a:rPr>
            <a:t>Presupuesto del Fondo Mundial  aprobado para apoyar la lucha contra la TB a nivel Nacional</a:t>
          </a:r>
          <a:endParaRPr lang="es-ES" sz="2800" b="1" kern="1200" dirty="0">
            <a:solidFill>
              <a:schemeClr val="bg1"/>
            </a:solidFill>
          </a:endParaRPr>
        </a:p>
      </dsp:txBody>
      <dsp:txXfrm>
        <a:off x="276336" y="163284"/>
        <a:ext cx="4797778" cy="30183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1516D-9262-4C35-81FE-7C6588B6CC31}">
      <dsp:nvSpPr>
        <dsp:cNvPr id="0" name=""/>
        <dsp:cNvSpPr/>
      </dsp:nvSpPr>
      <dsp:spPr>
        <a:xfrm>
          <a:off x="5237399" y="388943"/>
          <a:ext cx="6153868" cy="2567000"/>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s-SV" altLang="es-ES" sz="2800" kern="1200" dirty="0">
              <a:solidFill>
                <a:schemeClr val="tx1"/>
              </a:solidFill>
              <a:latin typeface="Calibri" pitchFamily="34" charset="0"/>
            </a:rPr>
            <a:t> </a:t>
          </a:r>
          <a:r>
            <a:rPr lang="es-SV" altLang="es-ES" sz="2400" kern="1200" dirty="0">
              <a:solidFill>
                <a:schemeClr val="tx1"/>
              </a:solidFill>
              <a:latin typeface="Calibri" pitchFamily="34" charset="0"/>
            </a:rPr>
            <a:t>$  990,591,60 (10% del presupuesto total de país dirigido a centros penales, gestionado por el MINSAL)                       </a:t>
          </a:r>
          <a:endParaRPr lang="es-ES" sz="2400" kern="1200" dirty="0"/>
        </a:p>
      </dsp:txBody>
      <dsp:txXfrm>
        <a:off x="5237399" y="709818"/>
        <a:ext cx="5191243" cy="1925250"/>
      </dsp:txXfrm>
    </dsp:sp>
    <dsp:sp modelId="{C1B444A9-8062-427C-9664-AFD4939D4691}">
      <dsp:nvSpPr>
        <dsp:cNvPr id="0" name=""/>
        <dsp:cNvSpPr/>
      </dsp:nvSpPr>
      <dsp:spPr>
        <a:xfrm>
          <a:off x="113052" y="0"/>
          <a:ext cx="5124346" cy="3344886"/>
        </a:xfrm>
        <a:prstGeom prst="roundRect">
          <a:avLst/>
        </a:prstGeom>
        <a:gradFill rotWithShape="0">
          <a:gsLst>
            <a:gs pos="0">
              <a:schemeClr val="dk2">
                <a:hueOff val="0"/>
                <a:satOff val="0"/>
                <a:lumOff val="0"/>
                <a:alphaOff val="0"/>
                <a:shade val="85000"/>
                <a:satMod val="130000"/>
              </a:schemeClr>
            </a:gs>
            <a:gs pos="34000">
              <a:schemeClr val="dk2">
                <a:hueOff val="0"/>
                <a:satOff val="0"/>
                <a:lumOff val="0"/>
                <a:alphaOff val="0"/>
                <a:shade val="87000"/>
                <a:satMod val="125000"/>
              </a:schemeClr>
            </a:gs>
            <a:gs pos="70000">
              <a:schemeClr val="dk2">
                <a:hueOff val="0"/>
                <a:satOff val="0"/>
                <a:lumOff val="0"/>
                <a:alphaOff val="0"/>
                <a:tint val="100000"/>
                <a:shade val="90000"/>
                <a:satMod val="130000"/>
              </a:schemeClr>
            </a:gs>
            <a:gs pos="100000">
              <a:schemeClr val="dk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SV" altLang="es-ES" sz="2800" kern="1200" dirty="0">
              <a:solidFill>
                <a:schemeClr val="bg1"/>
              </a:solidFill>
              <a:latin typeface="Calibri" pitchFamily="34" charset="0"/>
            </a:rPr>
            <a:t>Presupuesto del Fondo Mundial  aprobado para apoyar la lucha contra la TB a nivel del Sistema Penitenciario</a:t>
          </a:r>
          <a:endParaRPr lang="es-ES" sz="2800" b="1" kern="1200" dirty="0">
            <a:solidFill>
              <a:schemeClr val="bg1"/>
            </a:solidFill>
          </a:endParaRPr>
        </a:p>
      </dsp:txBody>
      <dsp:txXfrm>
        <a:off x="276336" y="163284"/>
        <a:ext cx="4797778" cy="30183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CC2DE-444B-4FDB-B483-9FA5378ACCDE}">
      <dsp:nvSpPr>
        <dsp:cNvPr id="0" name=""/>
        <dsp:cNvSpPr/>
      </dsp:nvSpPr>
      <dsp:spPr>
        <a:xfrm>
          <a:off x="-6646938" y="-1016872"/>
          <a:ext cx="7914397" cy="7914397"/>
        </a:xfrm>
        <a:prstGeom prst="blockArc">
          <a:avLst>
            <a:gd name="adj1" fmla="val 18900000"/>
            <a:gd name="adj2" fmla="val 2700000"/>
            <a:gd name="adj3" fmla="val 273"/>
          </a:avLst>
        </a:pr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447DBF5-B68E-47D0-A7E5-BBB619CB3505}">
      <dsp:nvSpPr>
        <dsp:cNvPr id="0" name=""/>
        <dsp:cNvSpPr/>
      </dsp:nvSpPr>
      <dsp:spPr>
        <a:xfrm>
          <a:off x="816234" y="588065"/>
          <a:ext cx="10951834" cy="1176130"/>
        </a:xfrm>
        <a:prstGeom prst="rect">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33554" tIns="50800" rIns="50800" bIns="50800" numCol="1" spcCol="1270" anchor="ctr" anchorCtr="0">
          <a:noAutofit/>
        </a:bodyPr>
        <a:lstStyle/>
        <a:p>
          <a:pPr lvl="0" algn="l" defTabSz="889000">
            <a:lnSpc>
              <a:spcPct val="90000"/>
            </a:lnSpc>
            <a:spcBef>
              <a:spcPct val="0"/>
            </a:spcBef>
            <a:spcAft>
              <a:spcPct val="35000"/>
            </a:spcAft>
          </a:pPr>
          <a:r>
            <a:rPr lang="es-SV" sz="2000" b="1" kern="1200" dirty="0" smtClean="0">
              <a:effectLst>
                <a:outerShdw blurRad="38100" dist="38100" dir="2700000" algn="tl">
                  <a:srgbClr val="000000">
                    <a:alpha val="43137"/>
                  </a:srgbClr>
                </a:outerShdw>
              </a:effectLst>
            </a:rPr>
            <a:t>Readecuación de áreas de aislamiento en 9 centros penales</a:t>
          </a:r>
          <a:r>
            <a:rPr lang="es-SV" sz="1700" b="1" kern="1200" dirty="0" smtClean="0"/>
            <a:t> </a:t>
          </a:r>
          <a:endParaRPr lang="es-SV" sz="1700" b="1" kern="1200" dirty="0"/>
        </a:p>
      </dsp:txBody>
      <dsp:txXfrm>
        <a:off x="816234" y="588065"/>
        <a:ext cx="10951834" cy="1176130"/>
      </dsp:txXfrm>
    </dsp:sp>
    <dsp:sp modelId="{5BB1CA34-B75F-4DC4-8E02-C5ACD64AF6C5}">
      <dsp:nvSpPr>
        <dsp:cNvPr id="0" name=""/>
        <dsp:cNvSpPr/>
      </dsp:nvSpPr>
      <dsp:spPr>
        <a:xfrm>
          <a:off x="81153" y="441048"/>
          <a:ext cx="1470163" cy="147016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6DBBD20-F217-460D-BB3F-9F9117E5C64D}">
      <dsp:nvSpPr>
        <dsp:cNvPr id="0" name=""/>
        <dsp:cNvSpPr/>
      </dsp:nvSpPr>
      <dsp:spPr>
        <a:xfrm>
          <a:off x="1243758" y="2352261"/>
          <a:ext cx="10524310" cy="1176130"/>
        </a:xfrm>
        <a:prstGeom prst="rect">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33554" tIns="48260" rIns="48260" bIns="48260" numCol="1" spcCol="1270" anchor="ctr" anchorCtr="0">
          <a:noAutofit/>
        </a:bodyPr>
        <a:lstStyle/>
        <a:p>
          <a:pPr lvl="0" algn="l" defTabSz="844550">
            <a:lnSpc>
              <a:spcPct val="90000"/>
            </a:lnSpc>
            <a:spcBef>
              <a:spcPct val="0"/>
            </a:spcBef>
            <a:spcAft>
              <a:spcPct val="35000"/>
            </a:spcAft>
          </a:pPr>
          <a:r>
            <a:rPr lang="es-SV" sz="1900" b="1" kern="1200" dirty="0" smtClean="0">
              <a:effectLst>
                <a:outerShdw blurRad="38100" dist="38100" dir="2700000" algn="tl">
                  <a:srgbClr val="000000">
                    <a:alpha val="43137"/>
                  </a:srgbClr>
                </a:outerShdw>
              </a:effectLst>
            </a:rPr>
            <a:t>Fortalecimiento en compra de equipo medico, informático y de oficina para las clínicas del Sistema Penitenciario que apoyen las actividades de detección de casos. </a:t>
          </a:r>
          <a:r>
            <a:rPr lang="es-SV" sz="1900" kern="1200" dirty="0" smtClean="0"/>
            <a:t>(computadoras, impresores,  refrigeradoras, tensiómetros, estetoscopios, escritorios, archiveros)</a:t>
          </a:r>
          <a:endParaRPr lang="es-SV" sz="1900" kern="1200" dirty="0"/>
        </a:p>
      </dsp:txBody>
      <dsp:txXfrm>
        <a:off x="1243758" y="2352261"/>
        <a:ext cx="10524310" cy="1176130"/>
      </dsp:txXfrm>
    </dsp:sp>
    <dsp:sp modelId="{6B79A59F-1AF7-430A-8BEC-1E18377DAEE0}">
      <dsp:nvSpPr>
        <dsp:cNvPr id="0" name=""/>
        <dsp:cNvSpPr/>
      </dsp:nvSpPr>
      <dsp:spPr>
        <a:xfrm>
          <a:off x="508676" y="2205244"/>
          <a:ext cx="1470163" cy="147016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922039A-E440-4D00-86E7-0880AA0199C1}">
      <dsp:nvSpPr>
        <dsp:cNvPr id="0" name=""/>
        <dsp:cNvSpPr/>
      </dsp:nvSpPr>
      <dsp:spPr>
        <a:xfrm>
          <a:off x="816234" y="4116457"/>
          <a:ext cx="10951834" cy="1176130"/>
        </a:xfrm>
        <a:prstGeom prst="rect">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33554" tIns="48260" rIns="48260" bIns="48260" numCol="1" spcCol="1270" anchor="ctr" anchorCtr="0">
          <a:noAutofit/>
        </a:bodyPr>
        <a:lstStyle/>
        <a:p>
          <a:pPr lvl="0" algn="l" defTabSz="844550">
            <a:lnSpc>
              <a:spcPct val="90000"/>
            </a:lnSpc>
            <a:spcBef>
              <a:spcPct val="0"/>
            </a:spcBef>
            <a:spcAft>
              <a:spcPct val="35000"/>
            </a:spcAft>
          </a:pPr>
          <a:r>
            <a:rPr lang="es-SV" sz="1900" b="1" kern="1200" dirty="0" smtClean="0">
              <a:effectLst>
                <a:outerShdw blurRad="38100" dist="38100" dir="2700000" algn="tl">
                  <a:srgbClr val="000000">
                    <a:alpha val="43137"/>
                  </a:srgbClr>
                </a:outerShdw>
              </a:effectLst>
            </a:rPr>
            <a:t>Compra de insumos para el equipamiento en las áreas de readecuación</a:t>
          </a:r>
          <a:r>
            <a:rPr lang="es-SV" sz="1900" kern="1200" dirty="0" smtClean="0"/>
            <a:t>, (Kits de insumos mascarillas lentes descartables entre otros)</a:t>
          </a:r>
          <a:endParaRPr lang="es-SV" sz="1900" kern="1200" dirty="0"/>
        </a:p>
      </dsp:txBody>
      <dsp:txXfrm>
        <a:off x="816234" y="4116457"/>
        <a:ext cx="10951834" cy="1176130"/>
      </dsp:txXfrm>
    </dsp:sp>
    <dsp:sp modelId="{FB2FED33-2C76-4720-B06D-263667BC8BBC}">
      <dsp:nvSpPr>
        <dsp:cNvPr id="0" name=""/>
        <dsp:cNvSpPr/>
      </dsp:nvSpPr>
      <dsp:spPr>
        <a:xfrm>
          <a:off x="81153" y="3969440"/>
          <a:ext cx="1470163" cy="147016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CC2DE-444B-4FDB-B483-9FA5378ACCDE}">
      <dsp:nvSpPr>
        <dsp:cNvPr id="0" name=""/>
        <dsp:cNvSpPr/>
      </dsp:nvSpPr>
      <dsp:spPr>
        <a:xfrm>
          <a:off x="-5529314" y="-853062"/>
          <a:ext cx="6634394" cy="6634394"/>
        </a:xfrm>
        <a:prstGeom prst="blockArc">
          <a:avLst>
            <a:gd name="adj1" fmla="val 18900000"/>
            <a:gd name="adj2" fmla="val 2700000"/>
            <a:gd name="adj3" fmla="val 326"/>
          </a:avLst>
        </a:pr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447DBF5-B68E-47D0-A7E5-BBB619CB3505}">
      <dsp:nvSpPr>
        <dsp:cNvPr id="0" name=""/>
        <dsp:cNvSpPr/>
      </dsp:nvSpPr>
      <dsp:spPr>
        <a:xfrm>
          <a:off x="905939" y="704052"/>
          <a:ext cx="10020862" cy="1407908"/>
        </a:xfrm>
        <a:prstGeom prst="rect">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17527" tIns="73660" rIns="73660" bIns="73660" numCol="1" spcCol="1270" anchor="ctr" anchorCtr="0">
          <a:noAutofit/>
        </a:bodyPr>
        <a:lstStyle/>
        <a:p>
          <a:pPr lvl="0" algn="l" defTabSz="1289050">
            <a:lnSpc>
              <a:spcPct val="90000"/>
            </a:lnSpc>
            <a:spcBef>
              <a:spcPct val="0"/>
            </a:spcBef>
            <a:spcAft>
              <a:spcPct val="35000"/>
            </a:spcAft>
          </a:pPr>
          <a:r>
            <a:rPr lang="es-SV" sz="2900" kern="1200" dirty="0" smtClean="0"/>
            <a:t>Apoyo en medios de diagnostico mas oportunos (Equipo Gene Xpert y reactivos de pruebas) </a:t>
          </a:r>
          <a:endParaRPr lang="es-SV" sz="2900" kern="1200" dirty="0"/>
        </a:p>
      </dsp:txBody>
      <dsp:txXfrm>
        <a:off x="905939" y="704052"/>
        <a:ext cx="10020862" cy="1407908"/>
      </dsp:txXfrm>
    </dsp:sp>
    <dsp:sp modelId="{5BB1CA34-B75F-4DC4-8E02-C5ACD64AF6C5}">
      <dsp:nvSpPr>
        <dsp:cNvPr id="0" name=""/>
        <dsp:cNvSpPr/>
      </dsp:nvSpPr>
      <dsp:spPr>
        <a:xfrm>
          <a:off x="25996" y="528064"/>
          <a:ext cx="1759885" cy="175988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4185682-BD77-49A2-AB0A-938CDDD7334C}">
      <dsp:nvSpPr>
        <dsp:cNvPr id="0" name=""/>
        <dsp:cNvSpPr/>
      </dsp:nvSpPr>
      <dsp:spPr>
        <a:xfrm>
          <a:off x="905939" y="2816309"/>
          <a:ext cx="10020862" cy="1407908"/>
        </a:xfrm>
        <a:prstGeom prst="rect">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17527" tIns="73660" rIns="73660" bIns="73660" numCol="1" spcCol="1270" anchor="ctr" anchorCtr="0">
          <a:noAutofit/>
        </a:bodyPr>
        <a:lstStyle/>
        <a:p>
          <a:pPr lvl="0" algn="l" defTabSz="1289050">
            <a:lnSpc>
              <a:spcPct val="90000"/>
            </a:lnSpc>
            <a:spcBef>
              <a:spcPct val="0"/>
            </a:spcBef>
            <a:spcAft>
              <a:spcPct val="35000"/>
            </a:spcAft>
          </a:pPr>
          <a:r>
            <a:rPr lang="es-SV" sz="2900" kern="1200" dirty="0" smtClean="0"/>
            <a:t>Capacitación y formación de personal de salud, seguridad, administrativo , afectados y promotores penitenciarios.</a:t>
          </a:r>
          <a:endParaRPr lang="es-SV" sz="2900" kern="1200" dirty="0"/>
        </a:p>
      </dsp:txBody>
      <dsp:txXfrm>
        <a:off x="905939" y="2816309"/>
        <a:ext cx="10020862" cy="1407908"/>
      </dsp:txXfrm>
    </dsp:sp>
    <dsp:sp modelId="{139BD38E-1216-4CED-AFB4-1687202803BF}">
      <dsp:nvSpPr>
        <dsp:cNvPr id="0" name=""/>
        <dsp:cNvSpPr/>
      </dsp:nvSpPr>
      <dsp:spPr>
        <a:xfrm>
          <a:off x="0" y="2643541"/>
          <a:ext cx="1759885" cy="175988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SV"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21FD2E-C39D-44A0-9190-6A4B78373B1C}" type="datetimeFigureOut">
              <a:rPr lang="es-SV" smtClean="0"/>
              <a:t>12/9/2018</a:t>
            </a:fld>
            <a:endParaRPr lang="es-SV" dirty="0"/>
          </a:p>
        </p:txBody>
      </p:sp>
      <p:sp>
        <p:nvSpPr>
          <p:cNvPr id="4" name="3 Marcador de imagen de diapositiva"/>
          <p:cNvSpPr>
            <a:spLocks noGrp="1" noRot="1" noChangeAspect="1"/>
          </p:cNvSpPr>
          <p:nvPr>
            <p:ph type="sldImg" idx="2"/>
          </p:nvPr>
        </p:nvSpPr>
        <p:spPr>
          <a:xfrm>
            <a:off x="635000" y="685800"/>
            <a:ext cx="5588000" cy="3429000"/>
          </a:xfrm>
          <a:prstGeom prst="rect">
            <a:avLst/>
          </a:prstGeom>
          <a:noFill/>
          <a:ln w="12700">
            <a:solidFill>
              <a:prstClr val="black"/>
            </a:solidFill>
          </a:ln>
        </p:spPr>
        <p:txBody>
          <a:bodyPr vert="horz" lIns="91440" tIns="45720" rIns="91440" bIns="45720" rtlCol="0" anchor="ctr"/>
          <a:lstStyle/>
          <a:p>
            <a:endParaRPr lang="es-SV"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SV"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930A93-2E8E-4341-BBAA-93021D078B97}" type="slidenum">
              <a:rPr lang="es-SV" smtClean="0"/>
              <a:t>‹Nº›</a:t>
            </a:fld>
            <a:endParaRPr lang="es-SV" dirty="0"/>
          </a:p>
        </p:txBody>
      </p:sp>
    </p:spTree>
    <p:extLst>
      <p:ext uri="{BB962C8B-B14F-4D97-AF65-F5344CB8AC3E}">
        <p14:creationId xmlns:p14="http://schemas.microsoft.com/office/powerpoint/2010/main" val="3105724814"/>
      </p:ext>
    </p:extLst>
  </p:cSld>
  <p:clrMap bg1="lt1" tx1="dk1" bg2="lt2" tx2="dk2" accent1="accent1" accent2="accent2" accent3="accent3" accent4="accent4" accent5="accent5" accent6="accent6" hlink="hlink" folHlink="folHlink"/>
  <p:notesStyle>
    <a:lvl1pPr marL="0" algn="l" defTabSz="1119605" rtl="0" eaLnBrk="1" latinLnBrk="0" hangingPunct="1">
      <a:defRPr sz="1500" kern="1200">
        <a:solidFill>
          <a:schemeClr val="tx1"/>
        </a:solidFill>
        <a:latin typeface="+mn-lt"/>
        <a:ea typeface="+mn-ea"/>
        <a:cs typeface="+mn-cs"/>
      </a:defRPr>
    </a:lvl1pPr>
    <a:lvl2pPr marL="559804" algn="l" defTabSz="1119605" rtl="0" eaLnBrk="1" latinLnBrk="0" hangingPunct="1">
      <a:defRPr sz="1500" kern="1200">
        <a:solidFill>
          <a:schemeClr val="tx1"/>
        </a:solidFill>
        <a:latin typeface="+mn-lt"/>
        <a:ea typeface="+mn-ea"/>
        <a:cs typeface="+mn-cs"/>
      </a:defRPr>
    </a:lvl2pPr>
    <a:lvl3pPr marL="1119605" algn="l" defTabSz="1119605" rtl="0" eaLnBrk="1" latinLnBrk="0" hangingPunct="1">
      <a:defRPr sz="1500" kern="1200">
        <a:solidFill>
          <a:schemeClr val="tx1"/>
        </a:solidFill>
        <a:latin typeface="+mn-lt"/>
        <a:ea typeface="+mn-ea"/>
        <a:cs typeface="+mn-cs"/>
      </a:defRPr>
    </a:lvl3pPr>
    <a:lvl4pPr marL="1679408" algn="l" defTabSz="1119605" rtl="0" eaLnBrk="1" latinLnBrk="0" hangingPunct="1">
      <a:defRPr sz="1500" kern="1200">
        <a:solidFill>
          <a:schemeClr val="tx1"/>
        </a:solidFill>
        <a:latin typeface="+mn-lt"/>
        <a:ea typeface="+mn-ea"/>
        <a:cs typeface="+mn-cs"/>
      </a:defRPr>
    </a:lvl4pPr>
    <a:lvl5pPr marL="2239208" algn="l" defTabSz="1119605" rtl="0" eaLnBrk="1" latinLnBrk="0" hangingPunct="1">
      <a:defRPr sz="1500" kern="1200">
        <a:solidFill>
          <a:schemeClr val="tx1"/>
        </a:solidFill>
        <a:latin typeface="+mn-lt"/>
        <a:ea typeface="+mn-ea"/>
        <a:cs typeface="+mn-cs"/>
      </a:defRPr>
    </a:lvl5pPr>
    <a:lvl6pPr marL="2799015" algn="l" defTabSz="1119605" rtl="0" eaLnBrk="1" latinLnBrk="0" hangingPunct="1">
      <a:defRPr sz="1500" kern="1200">
        <a:solidFill>
          <a:schemeClr val="tx1"/>
        </a:solidFill>
        <a:latin typeface="+mn-lt"/>
        <a:ea typeface="+mn-ea"/>
        <a:cs typeface="+mn-cs"/>
      </a:defRPr>
    </a:lvl6pPr>
    <a:lvl7pPr marL="3358815" algn="l" defTabSz="1119605" rtl="0" eaLnBrk="1" latinLnBrk="0" hangingPunct="1">
      <a:defRPr sz="1500" kern="1200">
        <a:solidFill>
          <a:schemeClr val="tx1"/>
        </a:solidFill>
        <a:latin typeface="+mn-lt"/>
        <a:ea typeface="+mn-ea"/>
        <a:cs typeface="+mn-cs"/>
      </a:defRPr>
    </a:lvl7pPr>
    <a:lvl8pPr marL="3918621" algn="l" defTabSz="1119605" rtl="0" eaLnBrk="1" latinLnBrk="0" hangingPunct="1">
      <a:defRPr sz="1500" kern="1200">
        <a:solidFill>
          <a:schemeClr val="tx1"/>
        </a:solidFill>
        <a:latin typeface="+mn-lt"/>
        <a:ea typeface="+mn-ea"/>
        <a:cs typeface="+mn-cs"/>
      </a:defRPr>
    </a:lvl8pPr>
    <a:lvl9pPr marL="4478421" algn="l" defTabSz="1119605"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Shape 174"/>
          <p:cNvSpPr>
            <a:spLocks noGrp="1" noRot="1" noChangeAspect="1" noTextEdit="1"/>
          </p:cNvSpPr>
          <p:nvPr>
            <p:ph type="sldImg" idx="2"/>
          </p:nvPr>
        </p:nvSpPr>
        <p:spPr>
          <a:xfrm>
            <a:off x="635000" y="685800"/>
            <a:ext cx="5588000" cy="3429000"/>
          </a:xfrm>
          <a:noFill/>
          <a:ln/>
        </p:spPr>
      </p:sp>
      <p:sp>
        <p:nvSpPr>
          <p:cNvPr id="58371" name="Shape 175"/>
          <p:cNvSpPr txBox="1">
            <a:spLocks noGrp="1"/>
          </p:cNvSpPr>
          <p:nvPr>
            <p:ph type="body" idx="1"/>
          </p:nvPr>
        </p:nvSpPr>
        <p:spPr/>
        <p:txBody>
          <a:bodyPr/>
          <a:lstStyle/>
          <a:p>
            <a:pPr marL="0" indent="0" eaLnBrk="1" hangingPunct="1">
              <a:buSzPts val="1400"/>
            </a:pPr>
            <a:endParaRPr lang="es-SV" altLang="es-SV" sz="110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Shape 174"/>
          <p:cNvSpPr>
            <a:spLocks noGrp="1" noRot="1" noChangeAspect="1" noTextEdit="1"/>
          </p:cNvSpPr>
          <p:nvPr>
            <p:ph type="sldImg" idx="2"/>
          </p:nvPr>
        </p:nvSpPr>
        <p:spPr>
          <a:xfrm>
            <a:off x="635000" y="685800"/>
            <a:ext cx="5588000" cy="3429000"/>
          </a:xfrm>
          <a:noFill/>
          <a:ln/>
        </p:spPr>
      </p:sp>
      <p:sp>
        <p:nvSpPr>
          <p:cNvPr id="60419" name="Shape 175"/>
          <p:cNvSpPr txBox="1">
            <a:spLocks noGrp="1"/>
          </p:cNvSpPr>
          <p:nvPr>
            <p:ph type="body" idx="1"/>
          </p:nvPr>
        </p:nvSpPr>
        <p:spPr/>
        <p:txBody>
          <a:bodyPr/>
          <a:lstStyle/>
          <a:p>
            <a:pPr marL="0" indent="0" eaLnBrk="1" hangingPunct="1">
              <a:buSzPts val="1400"/>
            </a:pPr>
            <a:endParaRPr lang="es-SV" altLang="es-SV" sz="110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137"/>
          <p:cNvSpPr>
            <a:spLocks noGrp="1" noRot="1" noChangeAspect="1" noTextEdit="1"/>
          </p:cNvSpPr>
          <p:nvPr>
            <p:ph type="sldImg" idx="2"/>
          </p:nvPr>
        </p:nvSpPr>
        <p:spPr>
          <a:xfrm>
            <a:off x="635000" y="685800"/>
            <a:ext cx="5588000" cy="3429000"/>
          </a:xfrm>
          <a:noFill/>
          <a:ln/>
        </p:spPr>
      </p:sp>
      <p:sp>
        <p:nvSpPr>
          <p:cNvPr id="49155" name="Shape 138"/>
          <p:cNvSpPr txBox="1">
            <a:spLocks noGrp="1"/>
          </p:cNvSpPr>
          <p:nvPr>
            <p:ph type="body" idx="1"/>
          </p:nvPr>
        </p:nvSpPr>
        <p:spPr/>
        <p:txBody>
          <a:bodyPr/>
          <a:lstStyle/>
          <a:p>
            <a:pPr marL="0" indent="0" eaLnBrk="1" hangingPunct="1">
              <a:buSzPts val="1400"/>
            </a:pPr>
            <a:endParaRPr lang="es-SV" altLang="es-SV" sz="110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137"/>
          <p:cNvSpPr>
            <a:spLocks noGrp="1" noRot="1" noChangeAspect="1" noTextEdit="1"/>
          </p:cNvSpPr>
          <p:nvPr>
            <p:ph type="sldImg" idx="2"/>
          </p:nvPr>
        </p:nvSpPr>
        <p:spPr>
          <a:xfrm>
            <a:off x="635000" y="685800"/>
            <a:ext cx="5588000" cy="3429000"/>
          </a:xfrm>
          <a:noFill/>
          <a:ln/>
        </p:spPr>
      </p:sp>
      <p:sp>
        <p:nvSpPr>
          <p:cNvPr id="50179" name="Shape 138"/>
          <p:cNvSpPr txBox="1">
            <a:spLocks noGrp="1"/>
          </p:cNvSpPr>
          <p:nvPr>
            <p:ph type="body" idx="1"/>
          </p:nvPr>
        </p:nvSpPr>
        <p:spPr/>
        <p:txBody>
          <a:bodyPr/>
          <a:lstStyle/>
          <a:p>
            <a:pPr marL="0" indent="0" eaLnBrk="1" hangingPunct="1">
              <a:buSzPts val="1400"/>
            </a:pPr>
            <a:endParaRPr lang="es-SV" altLang="es-SV" sz="110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Shape 174"/>
          <p:cNvSpPr>
            <a:spLocks noGrp="1" noRot="1" noChangeAspect="1" noTextEdit="1"/>
          </p:cNvSpPr>
          <p:nvPr>
            <p:ph type="sldImg" idx="2"/>
          </p:nvPr>
        </p:nvSpPr>
        <p:spPr>
          <a:xfrm>
            <a:off x="635000" y="685800"/>
            <a:ext cx="5588000" cy="3429000"/>
          </a:xfrm>
          <a:noFill/>
          <a:ln/>
        </p:spPr>
      </p:sp>
      <p:sp>
        <p:nvSpPr>
          <p:cNvPr id="52227" name="Shape 175"/>
          <p:cNvSpPr txBox="1">
            <a:spLocks noGrp="1"/>
          </p:cNvSpPr>
          <p:nvPr>
            <p:ph type="body" idx="1"/>
          </p:nvPr>
        </p:nvSpPr>
        <p:spPr/>
        <p:txBody>
          <a:bodyPr/>
          <a:lstStyle/>
          <a:p>
            <a:pPr marL="0" indent="0" eaLnBrk="1" hangingPunct="1">
              <a:buSzPts val="1400"/>
            </a:pPr>
            <a:endParaRPr lang="es-SV" altLang="es-SV" sz="110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Shape 174"/>
          <p:cNvSpPr>
            <a:spLocks noGrp="1" noRot="1" noChangeAspect="1" noTextEdit="1"/>
          </p:cNvSpPr>
          <p:nvPr>
            <p:ph type="sldImg" idx="2"/>
          </p:nvPr>
        </p:nvSpPr>
        <p:spPr>
          <a:xfrm>
            <a:off x="635000" y="685800"/>
            <a:ext cx="5588000" cy="3429000"/>
          </a:xfrm>
          <a:noFill/>
          <a:ln/>
        </p:spPr>
      </p:sp>
      <p:sp>
        <p:nvSpPr>
          <p:cNvPr id="53251" name="Shape 175"/>
          <p:cNvSpPr txBox="1">
            <a:spLocks noGrp="1"/>
          </p:cNvSpPr>
          <p:nvPr>
            <p:ph type="body" idx="1"/>
          </p:nvPr>
        </p:nvSpPr>
        <p:spPr/>
        <p:txBody>
          <a:bodyPr/>
          <a:lstStyle/>
          <a:p>
            <a:pPr marL="0" indent="0" eaLnBrk="1" hangingPunct="1">
              <a:buSzPts val="1400"/>
            </a:pPr>
            <a:endParaRPr lang="es-SV" altLang="es-SV" sz="1100" dirty="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a:xfrm>
            <a:off x="635000" y="685800"/>
            <a:ext cx="5588000" cy="3429000"/>
          </a:xfrm>
          <a:ln/>
        </p:spPr>
      </p:sp>
      <p:sp>
        <p:nvSpPr>
          <p:cNvPr id="1013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eaLnBrk="1" hangingPunct="1">
              <a:spcBef>
                <a:spcPct val="0"/>
              </a:spcBef>
            </a:pPr>
            <a:endParaRPr lang="es-MX" dirty="0">
              <a:latin typeface="Times New Roman" pitchFamily="18" charset="0"/>
            </a:endParaRPr>
          </a:p>
        </p:txBody>
      </p:sp>
      <p:sp>
        <p:nvSpPr>
          <p:cNvPr id="101380"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eaLnBrk="0" hangingPunct="0">
              <a:defRPr>
                <a:solidFill>
                  <a:schemeClr val="tx1"/>
                </a:solidFill>
                <a:latin typeface="Garamond" pitchFamily="18" charset="0"/>
              </a:defRPr>
            </a:lvl1pPr>
            <a:lvl2pPr marL="728663" indent="-279400" defTabSz="896938" eaLnBrk="0" hangingPunct="0">
              <a:defRPr>
                <a:solidFill>
                  <a:schemeClr val="tx1"/>
                </a:solidFill>
                <a:latin typeface="Garamond" pitchFamily="18" charset="0"/>
              </a:defRPr>
            </a:lvl2pPr>
            <a:lvl3pPr marL="1122363" indent="-225425" defTabSz="896938" eaLnBrk="0" hangingPunct="0">
              <a:defRPr>
                <a:solidFill>
                  <a:schemeClr val="tx1"/>
                </a:solidFill>
                <a:latin typeface="Garamond" pitchFamily="18" charset="0"/>
              </a:defRPr>
            </a:lvl3pPr>
            <a:lvl4pPr marL="1570038" indent="-223838" defTabSz="896938" eaLnBrk="0" hangingPunct="0">
              <a:defRPr>
                <a:solidFill>
                  <a:schemeClr val="tx1"/>
                </a:solidFill>
                <a:latin typeface="Garamond" pitchFamily="18" charset="0"/>
              </a:defRPr>
            </a:lvl4pPr>
            <a:lvl5pPr marL="2019300" indent="-225425" defTabSz="896938" eaLnBrk="0" hangingPunct="0">
              <a:defRPr>
                <a:solidFill>
                  <a:schemeClr val="tx1"/>
                </a:solidFill>
                <a:latin typeface="Garamond" pitchFamily="18" charset="0"/>
              </a:defRPr>
            </a:lvl5pPr>
            <a:lvl6pPr marL="2476500" indent="-225425" defTabSz="896938" eaLnBrk="0" fontAlgn="base" hangingPunct="0">
              <a:spcBef>
                <a:spcPct val="0"/>
              </a:spcBef>
              <a:spcAft>
                <a:spcPct val="0"/>
              </a:spcAft>
              <a:defRPr>
                <a:solidFill>
                  <a:schemeClr val="tx1"/>
                </a:solidFill>
                <a:latin typeface="Garamond" pitchFamily="18" charset="0"/>
              </a:defRPr>
            </a:lvl6pPr>
            <a:lvl7pPr marL="2933700" indent="-225425" defTabSz="896938" eaLnBrk="0" fontAlgn="base" hangingPunct="0">
              <a:spcBef>
                <a:spcPct val="0"/>
              </a:spcBef>
              <a:spcAft>
                <a:spcPct val="0"/>
              </a:spcAft>
              <a:defRPr>
                <a:solidFill>
                  <a:schemeClr val="tx1"/>
                </a:solidFill>
                <a:latin typeface="Garamond" pitchFamily="18" charset="0"/>
              </a:defRPr>
            </a:lvl7pPr>
            <a:lvl8pPr marL="3390900" indent="-225425" defTabSz="896938" eaLnBrk="0" fontAlgn="base" hangingPunct="0">
              <a:spcBef>
                <a:spcPct val="0"/>
              </a:spcBef>
              <a:spcAft>
                <a:spcPct val="0"/>
              </a:spcAft>
              <a:defRPr>
                <a:solidFill>
                  <a:schemeClr val="tx1"/>
                </a:solidFill>
                <a:latin typeface="Garamond" pitchFamily="18" charset="0"/>
              </a:defRPr>
            </a:lvl8pPr>
            <a:lvl9pPr marL="3848100" indent="-225425" defTabSz="896938" eaLnBrk="0" fontAlgn="base" hangingPunct="0">
              <a:spcBef>
                <a:spcPct val="0"/>
              </a:spcBef>
              <a:spcAft>
                <a:spcPct val="0"/>
              </a:spcAft>
              <a:defRPr>
                <a:solidFill>
                  <a:schemeClr val="tx1"/>
                </a:solidFill>
                <a:latin typeface="Garamond" pitchFamily="18" charset="0"/>
              </a:defRPr>
            </a:lvl9pPr>
          </a:lstStyle>
          <a:p>
            <a:pPr algn="r" eaLnBrk="1" hangingPunct="1"/>
            <a:fld id="{A54D5FB7-9C2A-4A16-A8DA-121CA804AAD0}" type="slidenum">
              <a:rPr lang="es-MX" sz="1200">
                <a:solidFill>
                  <a:srgbClr val="000000"/>
                </a:solidFill>
                <a:latin typeface="Arial" charset="0"/>
              </a:rPr>
              <a:pPr algn="r" eaLnBrk="1" hangingPunct="1"/>
              <a:t>8</a:t>
            </a:fld>
            <a:endParaRPr lang="es-MX" sz="1200" dirty="0">
              <a:solidFill>
                <a:srgbClr val="000000"/>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Shape 113"/>
          <p:cNvSpPr>
            <a:spLocks noGrp="1" noRot="1" noChangeAspect="1" noTextEdit="1"/>
          </p:cNvSpPr>
          <p:nvPr>
            <p:ph type="sldImg" idx="2"/>
          </p:nvPr>
        </p:nvSpPr>
        <p:spPr>
          <a:xfrm>
            <a:off x="635000" y="685800"/>
            <a:ext cx="5588000" cy="3429000"/>
          </a:xfrm>
          <a:noFill/>
          <a:ln/>
        </p:spPr>
      </p:sp>
      <p:sp>
        <p:nvSpPr>
          <p:cNvPr id="41987" name="Shape 114"/>
          <p:cNvSpPr txBox="1">
            <a:spLocks noGrp="1"/>
          </p:cNvSpPr>
          <p:nvPr>
            <p:ph type="body" idx="1"/>
          </p:nvPr>
        </p:nvSpPr>
        <p:spPr/>
        <p:txBody>
          <a:bodyPr/>
          <a:lstStyle/>
          <a:p>
            <a:pPr marL="0" indent="0" eaLnBrk="1" hangingPunct="1">
              <a:buSzPts val="1400"/>
            </a:pPr>
            <a:endParaRPr lang="es-SV" altLang="es-SV" sz="1100" dirty="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a:xfrm>
            <a:off x="635000" y="685800"/>
            <a:ext cx="5588000" cy="3429000"/>
          </a:xfrm>
          <a:ln/>
        </p:spPr>
      </p:sp>
      <p:sp>
        <p:nvSpPr>
          <p:cNvPr id="1013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eaLnBrk="1" hangingPunct="1">
              <a:spcBef>
                <a:spcPct val="0"/>
              </a:spcBef>
            </a:pPr>
            <a:endParaRPr lang="es-MX" dirty="0">
              <a:latin typeface="Times New Roman" pitchFamily="18" charset="0"/>
            </a:endParaRPr>
          </a:p>
        </p:txBody>
      </p:sp>
      <p:sp>
        <p:nvSpPr>
          <p:cNvPr id="101380"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eaLnBrk="0" hangingPunct="0">
              <a:defRPr>
                <a:solidFill>
                  <a:schemeClr val="tx1"/>
                </a:solidFill>
                <a:latin typeface="Garamond" pitchFamily="18" charset="0"/>
              </a:defRPr>
            </a:lvl1pPr>
            <a:lvl2pPr marL="728663" indent="-279400" defTabSz="896938" eaLnBrk="0" hangingPunct="0">
              <a:defRPr>
                <a:solidFill>
                  <a:schemeClr val="tx1"/>
                </a:solidFill>
                <a:latin typeface="Garamond" pitchFamily="18" charset="0"/>
              </a:defRPr>
            </a:lvl2pPr>
            <a:lvl3pPr marL="1122363" indent="-225425" defTabSz="896938" eaLnBrk="0" hangingPunct="0">
              <a:defRPr>
                <a:solidFill>
                  <a:schemeClr val="tx1"/>
                </a:solidFill>
                <a:latin typeface="Garamond" pitchFamily="18" charset="0"/>
              </a:defRPr>
            </a:lvl3pPr>
            <a:lvl4pPr marL="1570038" indent="-223838" defTabSz="896938" eaLnBrk="0" hangingPunct="0">
              <a:defRPr>
                <a:solidFill>
                  <a:schemeClr val="tx1"/>
                </a:solidFill>
                <a:latin typeface="Garamond" pitchFamily="18" charset="0"/>
              </a:defRPr>
            </a:lvl4pPr>
            <a:lvl5pPr marL="2019300" indent="-225425" defTabSz="896938" eaLnBrk="0" hangingPunct="0">
              <a:defRPr>
                <a:solidFill>
                  <a:schemeClr val="tx1"/>
                </a:solidFill>
                <a:latin typeface="Garamond" pitchFamily="18" charset="0"/>
              </a:defRPr>
            </a:lvl5pPr>
            <a:lvl6pPr marL="2476500" indent="-225425" defTabSz="896938" eaLnBrk="0" fontAlgn="base" hangingPunct="0">
              <a:spcBef>
                <a:spcPct val="0"/>
              </a:spcBef>
              <a:spcAft>
                <a:spcPct val="0"/>
              </a:spcAft>
              <a:defRPr>
                <a:solidFill>
                  <a:schemeClr val="tx1"/>
                </a:solidFill>
                <a:latin typeface="Garamond" pitchFamily="18" charset="0"/>
              </a:defRPr>
            </a:lvl6pPr>
            <a:lvl7pPr marL="2933700" indent="-225425" defTabSz="896938" eaLnBrk="0" fontAlgn="base" hangingPunct="0">
              <a:spcBef>
                <a:spcPct val="0"/>
              </a:spcBef>
              <a:spcAft>
                <a:spcPct val="0"/>
              </a:spcAft>
              <a:defRPr>
                <a:solidFill>
                  <a:schemeClr val="tx1"/>
                </a:solidFill>
                <a:latin typeface="Garamond" pitchFamily="18" charset="0"/>
              </a:defRPr>
            </a:lvl7pPr>
            <a:lvl8pPr marL="3390900" indent="-225425" defTabSz="896938" eaLnBrk="0" fontAlgn="base" hangingPunct="0">
              <a:spcBef>
                <a:spcPct val="0"/>
              </a:spcBef>
              <a:spcAft>
                <a:spcPct val="0"/>
              </a:spcAft>
              <a:defRPr>
                <a:solidFill>
                  <a:schemeClr val="tx1"/>
                </a:solidFill>
                <a:latin typeface="Garamond" pitchFamily="18" charset="0"/>
              </a:defRPr>
            </a:lvl8pPr>
            <a:lvl9pPr marL="3848100" indent="-225425" defTabSz="896938" eaLnBrk="0" fontAlgn="base" hangingPunct="0">
              <a:spcBef>
                <a:spcPct val="0"/>
              </a:spcBef>
              <a:spcAft>
                <a:spcPct val="0"/>
              </a:spcAft>
              <a:defRPr>
                <a:solidFill>
                  <a:schemeClr val="tx1"/>
                </a:solidFill>
                <a:latin typeface="Garamond" pitchFamily="18" charset="0"/>
              </a:defRPr>
            </a:lvl9pPr>
          </a:lstStyle>
          <a:p>
            <a:pPr algn="r" eaLnBrk="1" hangingPunct="1"/>
            <a:fld id="{A54D5FB7-9C2A-4A16-A8DA-121CA804AAD0}" type="slidenum">
              <a:rPr lang="es-MX" sz="1200">
                <a:solidFill>
                  <a:srgbClr val="000000"/>
                </a:solidFill>
                <a:latin typeface="Arial" charset="0"/>
              </a:rPr>
              <a:pPr algn="r" eaLnBrk="1" hangingPunct="1"/>
              <a:t>16</a:t>
            </a:fld>
            <a:endParaRPr lang="es-MX" sz="1200" dirty="0">
              <a:solidFill>
                <a:srgbClr val="000000"/>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Shape 174"/>
          <p:cNvSpPr>
            <a:spLocks noGrp="1" noRot="1" noChangeAspect="1" noTextEdit="1"/>
          </p:cNvSpPr>
          <p:nvPr>
            <p:ph type="sldImg" idx="2"/>
          </p:nvPr>
        </p:nvSpPr>
        <p:spPr>
          <a:xfrm>
            <a:off x="635000" y="685800"/>
            <a:ext cx="5588000" cy="3429000"/>
          </a:xfrm>
          <a:noFill/>
          <a:ln/>
        </p:spPr>
      </p:sp>
      <p:sp>
        <p:nvSpPr>
          <p:cNvPr id="60419" name="Shape 175"/>
          <p:cNvSpPr txBox="1">
            <a:spLocks noGrp="1"/>
          </p:cNvSpPr>
          <p:nvPr>
            <p:ph type="body" idx="1"/>
          </p:nvPr>
        </p:nvSpPr>
        <p:spPr/>
        <p:txBody>
          <a:bodyPr/>
          <a:lstStyle/>
          <a:p>
            <a:pPr marL="0" indent="0" eaLnBrk="1" hangingPunct="1">
              <a:buSzPts val="1400"/>
            </a:pPr>
            <a:endParaRPr lang="es-SV" altLang="es-SV" sz="1100" dirty="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Shape 174"/>
          <p:cNvSpPr>
            <a:spLocks noGrp="1" noRot="1" noChangeAspect="1" noTextEdit="1"/>
          </p:cNvSpPr>
          <p:nvPr>
            <p:ph type="sldImg" idx="2"/>
          </p:nvPr>
        </p:nvSpPr>
        <p:spPr>
          <a:xfrm>
            <a:off x="635000" y="685800"/>
            <a:ext cx="5588000" cy="3429000"/>
          </a:xfrm>
          <a:noFill/>
          <a:ln/>
        </p:spPr>
      </p:sp>
      <p:sp>
        <p:nvSpPr>
          <p:cNvPr id="60419" name="Shape 175"/>
          <p:cNvSpPr txBox="1">
            <a:spLocks noGrp="1"/>
          </p:cNvSpPr>
          <p:nvPr>
            <p:ph type="body" idx="1"/>
          </p:nvPr>
        </p:nvSpPr>
        <p:spPr/>
        <p:txBody>
          <a:bodyPr/>
          <a:lstStyle/>
          <a:p>
            <a:pPr marL="0" indent="0" eaLnBrk="1" hangingPunct="1">
              <a:buSzPts val="1400"/>
            </a:pPr>
            <a:endParaRPr lang="es-SV" altLang="es-SV" sz="1100" dirty="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35000" y="685800"/>
            <a:ext cx="5588000" cy="3429000"/>
          </a:xfrm>
        </p:spPr>
      </p:sp>
      <p:sp>
        <p:nvSpPr>
          <p:cNvPr id="3" name="2 Marcador de notas"/>
          <p:cNvSpPr>
            <a:spLocks noGrp="1"/>
          </p:cNvSpPr>
          <p:nvPr>
            <p:ph type="body" idx="1"/>
          </p:nvPr>
        </p:nvSpPr>
        <p:spPr/>
        <p:txBody>
          <a:bodyPr/>
          <a:lstStyle/>
          <a:p>
            <a:endParaRPr lang="es-SV" dirty="0"/>
          </a:p>
        </p:txBody>
      </p:sp>
      <p:sp>
        <p:nvSpPr>
          <p:cNvPr id="4" name="3 Marcador de número de diapositiva"/>
          <p:cNvSpPr>
            <a:spLocks noGrp="1"/>
          </p:cNvSpPr>
          <p:nvPr>
            <p:ph type="sldNum" sz="quarter" idx="10"/>
          </p:nvPr>
        </p:nvSpPr>
        <p:spPr/>
        <p:txBody>
          <a:bodyPr/>
          <a:lstStyle/>
          <a:p>
            <a:fld id="{2F6C2B6F-F449-46D6-AAE1-13933D23EB53}" type="slidenum">
              <a:rPr lang="es-ES" smtClean="0"/>
              <a:pPr/>
              <a:t>32</a:t>
            </a:fld>
            <a:endParaRPr lang="es-ES" dirty="0"/>
          </a:p>
        </p:txBody>
      </p:sp>
    </p:spTree>
    <p:extLst>
      <p:ext uri="{BB962C8B-B14F-4D97-AF65-F5344CB8AC3E}">
        <p14:creationId xmlns:p14="http://schemas.microsoft.com/office/powerpoint/2010/main" val="401112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Shape 174"/>
          <p:cNvSpPr>
            <a:spLocks noGrp="1" noRot="1" noChangeAspect="1" noTextEdit="1"/>
          </p:cNvSpPr>
          <p:nvPr>
            <p:ph type="sldImg" idx="2"/>
          </p:nvPr>
        </p:nvSpPr>
        <p:spPr>
          <a:xfrm>
            <a:off x="635000" y="685800"/>
            <a:ext cx="5588000" cy="3429000"/>
          </a:xfrm>
          <a:noFill/>
          <a:ln/>
        </p:spPr>
      </p:sp>
      <p:sp>
        <p:nvSpPr>
          <p:cNvPr id="58371" name="Shape 175"/>
          <p:cNvSpPr txBox="1">
            <a:spLocks noGrp="1"/>
          </p:cNvSpPr>
          <p:nvPr>
            <p:ph type="body" idx="1"/>
          </p:nvPr>
        </p:nvSpPr>
        <p:spPr/>
        <p:txBody>
          <a:bodyPr/>
          <a:lstStyle/>
          <a:p>
            <a:pPr marL="0" indent="0" eaLnBrk="1" hangingPunct="1">
              <a:buSzPts val="1400"/>
            </a:pPr>
            <a:endParaRPr lang="es-SV" altLang="es-SV" sz="110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Shape 174"/>
          <p:cNvSpPr>
            <a:spLocks noGrp="1" noRot="1" noChangeAspect="1" noTextEdit="1"/>
          </p:cNvSpPr>
          <p:nvPr>
            <p:ph type="sldImg" idx="2"/>
          </p:nvPr>
        </p:nvSpPr>
        <p:spPr>
          <a:xfrm>
            <a:off x="635000" y="685800"/>
            <a:ext cx="5588000" cy="3429000"/>
          </a:xfrm>
          <a:noFill/>
          <a:ln/>
        </p:spPr>
      </p:sp>
      <p:sp>
        <p:nvSpPr>
          <p:cNvPr id="59395" name="Shape 175"/>
          <p:cNvSpPr txBox="1">
            <a:spLocks noGrp="1"/>
          </p:cNvSpPr>
          <p:nvPr>
            <p:ph type="body" idx="1"/>
          </p:nvPr>
        </p:nvSpPr>
        <p:spPr/>
        <p:txBody>
          <a:bodyPr/>
          <a:lstStyle/>
          <a:p>
            <a:pPr marL="0" indent="0" eaLnBrk="1" hangingPunct="1">
              <a:buSzPts val="1400"/>
            </a:pPr>
            <a:endParaRPr lang="es-SV" altLang="es-SV" sz="110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2733" y="2232630"/>
            <a:ext cx="10344309" cy="1775045"/>
          </a:xfrm>
        </p:spPr>
        <p:txBody>
          <a:bodyPr/>
          <a:lstStyle/>
          <a:p>
            <a:r>
              <a:rPr lang="es-ES" dirty="0" smtClean="0"/>
              <a:t>Haga clic para modificar el estilo de título del patrón</a:t>
            </a:r>
            <a:endParaRPr lang="es-CO" dirty="0"/>
          </a:p>
        </p:txBody>
      </p:sp>
      <p:sp>
        <p:nvSpPr>
          <p:cNvPr id="3" name="2 Subtítulo"/>
          <p:cNvSpPr>
            <a:spLocks noGrp="1"/>
          </p:cNvSpPr>
          <p:nvPr>
            <p:ph type="subTitle" idx="1"/>
          </p:nvPr>
        </p:nvSpPr>
        <p:spPr>
          <a:xfrm>
            <a:off x="1825466" y="4544540"/>
            <a:ext cx="8518843" cy="1282602"/>
          </a:xfrm>
        </p:spPr>
        <p:txBody>
          <a:bodyPr/>
          <a:lstStyle>
            <a:lvl1pPr marL="0" indent="0" algn="ctr">
              <a:buNone/>
              <a:defRPr>
                <a:solidFill>
                  <a:schemeClr val="tx1">
                    <a:tint val="75000"/>
                  </a:schemeClr>
                </a:solidFill>
              </a:defRPr>
            </a:lvl1pPr>
            <a:lvl2pPr marL="559804" indent="0" algn="ctr">
              <a:buNone/>
              <a:defRPr>
                <a:solidFill>
                  <a:schemeClr val="tx1">
                    <a:tint val="75000"/>
                  </a:schemeClr>
                </a:solidFill>
              </a:defRPr>
            </a:lvl2pPr>
            <a:lvl3pPr marL="1119605" indent="0" algn="ctr">
              <a:buNone/>
              <a:defRPr>
                <a:solidFill>
                  <a:schemeClr val="tx1">
                    <a:tint val="75000"/>
                  </a:schemeClr>
                </a:solidFill>
              </a:defRPr>
            </a:lvl3pPr>
            <a:lvl4pPr marL="1679408" indent="0" algn="ctr">
              <a:buNone/>
              <a:defRPr>
                <a:solidFill>
                  <a:schemeClr val="tx1">
                    <a:tint val="75000"/>
                  </a:schemeClr>
                </a:solidFill>
              </a:defRPr>
            </a:lvl4pPr>
            <a:lvl5pPr marL="2239208" indent="0" algn="ctr">
              <a:buNone/>
              <a:defRPr>
                <a:solidFill>
                  <a:schemeClr val="tx1">
                    <a:tint val="75000"/>
                  </a:schemeClr>
                </a:solidFill>
              </a:defRPr>
            </a:lvl5pPr>
            <a:lvl6pPr marL="2799015" indent="0" algn="ctr">
              <a:buNone/>
              <a:defRPr>
                <a:solidFill>
                  <a:schemeClr val="tx1">
                    <a:tint val="75000"/>
                  </a:schemeClr>
                </a:solidFill>
              </a:defRPr>
            </a:lvl6pPr>
            <a:lvl7pPr marL="3358815" indent="0" algn="ctr">
              <a:buNone/>
              <a:defRPr>
                <a:solidFill>
                  <a:schemeClr val="tx1">
                    <a:tint val="75000"/>
                  </a:schemeClr>
                </a:solidFill>
              </a:defRPr>
            </a:lvl7pPr>
            <a:lvl8pPr marL="3918621" indent="0" algn="ctr">
              <a:buNone/>
              <a:defRPr>
                <a:solidFill>
                  <a:schemeClr val="tx1">
                    <a:tint val="75000"/>
                  </a:schemeClr>
                </a:solidFill>
              </a:defRPr>
            </a:lvl8pPr>
            <a:lvl9pPr marL="4478421"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a:xfrm>
            <a:off x="608489" y="6921374"/>
            <a:ext cx="2839614" cy="397581"/>
          </a:xfrm>
          <a:prstGeom prst="rect">
            <a:avLst/>
          </a:prstGeom>
        </p:spPr>
        <p:txBody>
          <a:bodyPr lIns="111959" tIns="55979" rIns="111959" bIns="55979"/>
          <a:lstStyle/>
          <a:p>
            <a:pPr defTabSz="912395"/>
            <a:fld id="{3BB38F1D-1C06-4DE8-B7BB-2E3E159E46FE}" type="datetimeFigureOut">
              <a:rPr lang="es-CO" sz="1800" smtClean="0">
                <a:solidFill>
                  <a:prstClr val="black"/>
                </a:solidFill>
                <a:cs typeface="Arial" charset="0"/>
              </a:rPr>
              <a:pPr defTabSz="912395"/>
              <a:t>12/09/2018</a:t>
            </a:fld>
            <a:endParaRPr lang="es-CO" sz="1800" dirty="0">
              <a:solidFill>
                <a:prstClr val="black"/>
              </a:solidFill>
              <a:cs typeface="Arial" charset="0"/>
            </a:endParaRPr>
          </a:p>
        </p:txBody>
      </p:sp>
      <p:sp>
        <p:nvSpPr>
          <p:cNvPr id="5" name="4 Marcador de pie de página"/>
          <p:cNvSpPr>
            <a:spLocks noGrp="1"/>
          </p:cNvSpPr>
          <p:nvPr>
            <p:ph type="ftr" sz="quarter" idx="11"/>
          </p:nvPr>
        </p:nvSpPr>
        <p:spPr>
          <a:xfrm>
            <a:off x="4158007" y="6921374"/>
            <a:ext cx="3853762" cy="397581"/>
          </a:xfrm>
          <a:prstGeom prst="rect">
            <a:avLst/>
          </a:prstGeom>
        </p:spPr>
        <p:txBody>
          <a:bodyPr lIns="111959" tIns="55979" rIns="111959" bIns="55979"/>
          <a:lstStyle/>
          <a:p>
            <a:pPr defTabSz="912395"/>
            <a:endParaRPr lang="es-CO" sz="1800" dirty="0">
              <a:solidFill>
                <a:prstClr val="black"/>
              </a:solidFill>
              <a:cs typeface="Arial" charset="0"/>
            </a:endParaRPr>
          </a:p>
        </p:txBody>
      </p:sp>
      <p:sp>
        <p:nvSpPr>
          <p:cNvPr id="6" name="5 Marcador de número de diapositiva"/>
          <p:cNvSpPr>
            <a:spLocks noGrp="1"/>
          </p:cNvSpPr>
          <p:nvPr>
            <p:ph type="sldNum" sz="quarter" idx="12"/>
          </p:nvPr>
        </p:nvSpPr>
        <p:spPr>
          <a:xfrm>
            <a:off x="8721672" y="6921374"/>
            <a:ext cx="2839614" cy="397581"/>
          </a:xfrm>
          <a:prstGeom prst="rect">
            <a:avLst/>
          </a:prstGeom>
        </p:spPr>
        <p:txBody>
          <a:bodyPr lIns="111959" tIns="55979" rIns="111959" bIns="55979"/>
          <a:lstStyle/>
          <a:p>
            <a:pPr defTabSz="912395"/>
            <a:fld id="{E662D671-6674-4E4B-A519-8ECB04FED548}" type="slidenum">
              <a:rPr lang="es-CO" sz="1800" smtClean="0">
                <a:solidFill>
                  <a:prstClr val="black"/>
                </a:solidFill>
                <a:cs typeface="Arial" charset="0"/>
              </a:rPr>
              <a:pPr defTabSz="912395"/>
              <a:t>‹Nº›</a:t>
            </a:fld>
            <a:endParaRPr lang="es-CO" sz="1800" dirty="0">
              <a:solidFill>
                <a:prstClr val="black"/>
              </a:solidFill>
              <a:cs typeface="Arial" charset="0"/>
            </a:endParaRPr>
          </a:p>
        </p:txBody>
      </p:sp>
    </p:spTree>
    <p:extLst>
      <p:ext uri="{BB962C8B-B14F-4D97-AF65-F5344CB8AC3E}">
        <p14:creationId xmlns:p14="http://schemas.microsoft.com/office/powerpoint/2010/main" val="155742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381080" y="1853806"/>
            <a:ext cx="11407627" cy="280019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a:xfrm>
            <a:off x="608489" y="6921374"/>
            <a:ext cx="2839614" cy="397581"/>
          </a:xfrm>
          <a:prstGeom prst="rect">
            <a:avLst/>
          </a:prstGeom>
        </p:spPr>
        <p:txBody>
          <a:bodyPr lIns="111959" tIns="55979" rIns="111959" bIns="55979"/>
          <a:lstStyle/>
          <a:p>
            <a:pPr defTabSz="912395"/>
            <a:fld id="{3BB38F1D-1C06-4DE8-B7BB-2E3E159E46FE}" type="datetimeFigureOut">
              <a:rPr lang="es-CO" sz="1800" smtClean="0">
                <a:solidFill>
                  <a:prstClr val="black"/>
                </a:solidFill>
                <a:cs typeface="Arial" charset="0"/>
              </a:rPr>
              <a:pPr defTabSz="912395"/>
              <a:t>12/09/2018</a:t>
            </a:fld>
            <a:endParaRPr lang="es-CO" sz="1800" dirty="0">
              <a:solidFill>
                <a:prstClr val="black"/>
              </a:solidFill>
              <a:cs typeface="Arial" charset="0"/>
            </a:endParaRPr>
          </a:p>
        </p:txBody>
      </p:sp>
      <p:sp>
        <p:nvSpPr>
          <p:cNvPr id="5" name="4 Marcador de pie de página"/>
          <p:cNvSpPr>
            <a:spLocks noGrp="1"/>
          </p:cNvSpPr>
          <p:nvPr>
            <p:ph type="ftr" sz="quarter" idx="11"/>
          </p:nvPr>
        </p:nvSpPr>
        <p:spPr>
          <a:xfrm>
            <a:off x="4158007" y="6921374"/>
            <a:ext cx="3853762" cy="397581"/>
          </a:xfrm>
          <a:prstGeom prst="rect">
            <a:avLst/>
          </a:prstGeom>
        </p:spPr>
        <p:txBody>
          <a:bodyPr lIns="111959" tIns="55979" rIns="111959" bIns="55979"/>
          <a:lstStyle/>
          <a:p>
            <a:pPr defTabSz="912395"/>
            <a:endParaRPr lang="es-CO" sz="1800" dirty="0">
              <a:solidFill>
                <a:prstClr val="black"/>
              </a:solidFill>
              <a:cs typeface="Arial" charset="0"/>
            </a:endParaRPr>
          </a:p>
        </p:txBody>
      </p:sp>
      <p:sp>
        <p:nvSpPr>
          <p:cNvPr id="6" name="5 Marcador de número de diapositiva"/>
          <p:cNvSpPr>
            <a:spLocks noGrp="1"/>
          </p:cNvSpPr>
          <p:nvPr>
            <p:ph type="sldNum" sz="quarter" idx="12"/>
          </p:nvPr>
        </p:nvSpPr>
        <p:spPr>
          <a:xfrm>
            <a:off x="8721672" y="6921374"/>
            <a:ext cx="2839614" cy="397581"/>
          </a:xfrm>
          <a:prstGeom prst="rect">
            <a:avLst/>
          </a:prstGeom>
        </p:spPr>
        <p:txBody>
          <a:bodyPr lIns="111959" tIns="55979" rIns="111959" bIns="55979"/>
          <a:lstStyle/>
          <a:p>
            <a:pPr defTabSz="912395"/>
            <a:fld id="{E662D671-6674-4E4B-A519-8ECB04FED548}" type="slidenum">
              <a:rPr lang="es-CO" sz="1800" smtClean="0">
                <a:solidFill>
                  <a:prstClr val="black"/>
                </a:solidFill>
                <a:cs typeface="Arial" charset="0"/>
              </a:rPr>
              <a:pPr defTabSz="912395"/>
              <a:t>‹Nº›</a:t>
            </a:fld>
            <a:endParaRPr lang="es-CO" sz="1800" dirty="0">
              <a:solidFill>
                <a:prstClr val="black"/>
              </a:solidFill>
              <a:cs typeface="Arial" charset="0"/>
            </a:endParaRPr>
          </a:p>
        </p:txBody>
      </p:sp>
    </p:spTree>
    <p:extLst>
      <p:ext uri="{BB962C8B-B14F-4D97-AF65-F5344CB8AC3E}">
        <p14:creationId xmlns:p14="http://schemas.microsoft.com/office/powerpoint/2010/main" val="594042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2648" y="299065"/>
            <a:ext cx="2719095" cy="6371661"/>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2873191" y="299065"/>
            <a:ext cx="3482381" cy="637166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a:xfrm>
            <a:off x="608489" y="6921374"/>
            <a:ext cx="2839614" cy="397581"/>
          </a:xfrm>
          <a:prstGeom prst="rect">
            <a:avLst/>
          </a:prstGeom>
        </p:spPr>
        <p:txBody>
          <a:bodyPr lIns="111959" tIns="55979" rIns="111959" bIns="55979"/>
          <a:lstStyle/>
          <a:p>
            <a:pPr defTabSz="912395"/>
            <a:fld id="{3BB38F1D-1C06-4DE8-B7BB-2E3E159E46FE}" type="datetimeFigureOut">
              <a:rPr lang="es-CO" sz="1800" smtClean="0">
                <a:solidFill>
                  <a:prstClr val="black"/>
                </a:solidFill>
                <a:cs typeface="Arial" charset="0"/>
              </a:rPr>
              <a:pPr defTabSz="912395"/>
              <a:t>12/09/2018</a:t>
            </a:fld>
            <a:endParaRPr lang="es-CO" sz="1800" dirty="0">
              <a:solidFill>
                <a:prstClr val="black"/>
              </a:solidFill>
              <a:cs typeface="Arial" charset="0"/>
            </a:endParaRPr>
          </a:p>
        </p:txBody>
      </p:sp>
      <p:sp>
        <p:nvSpPr>
          <p:cNvPr id="5" name="4 Marcador de pie de página"/>
          <p:cNvSpPr>
            <a:spLocks noGrp="1"/>
          </p:cNvSpPr>
          <p:nvPr>
            <p:ph type="ftr" sz="quarter" idx="11"/>
          </p:nvPr>
        </p:nvSpPr>
        <p:spPr>
          <a:xfrm>
            <a:off x="4158007" y="6921374"/>
            <a:ext cx="3853762" cy="397581"/>
          </a:xfrm>
          <a:prstGeom prst="rect">
            <a:avLst/>
          </a:prstGeom>
        </p:spPr>
        <p:txBody>
          <a:bodyPr lIns="111959" tIns="55979" rIns="111959" bIns="55979"/>
          <a:lstStyle/>
          <a:p>
            <a:pPr defTabSz="912395"/>
            <a:endParaRPr lang="es-CO" sz="1800" dirty="0">
              <a:solidFill>
                <a:prstClr val="black"/>
              </a:solidFill>
              <a:cs typeface="Arial" charset="0"/>
            </a:endParaRPr>
          </a:p>
        </p:txBody>
      </p:sp>
      <p:sp>
        <p:nvSpPr>
          <p:cNvPr id="6" name="5 Marcador de número de diapositiva"/>
          <p:cNvSpPr>
            <a:spLocks noGrp="1"/>
          </p:cNvSpPr>
          <p:nvPr>
            <p:ph type="sldNum" sz="quarter" idx="12"/>
          </p:nvPr>
        </p:nvSpPr>
        <p:spPr>
          <a:xfrm>
            <a:off x="8721672" y="6921374"/>
            <a:ext cx="2839614" cy="397581"/>
          </a:xfrm>
          <a:prstGeom prst="rect">
            <a:avLst/>
          </a:prstGeom>
        </p:spPr>
        <p:txBody>
          <a:bodyPr lIns="111959" tIns="55979" rIns="111959" bIns="55979"/>
          <a:lstStyle/>
          <a:p>
            <a:pPr defTabSz="912395"/>
            <a:fld id="{E662D671-6674-4E4B-A519-8ECB04FED548}" type="slidenum">
              <a:rPr lang="es-CO" sz="1800" smtClean="0">
                <a:solidFill>
                  <a:prstClr val="black"/>
                </a:solidFill>
                <a:cs typeface="Arial" charset="0"/>
              </a:rPr>
              <a:pPr defTabSz="912395"/>
              <a:t>‹Nº›</a:t>
            </a:fld>
            <a:endParaRPr lang="es-CO" sz="1800" dirty="0">
              <a:solidFill>
                <a:prstClr val="black"/>
              </a:solidFill>
              <a:cs typeface="Arial" charset="0"/>
            </a:endParaRPr>
          </a:p>
        </p:txBody>
      </p:sp>
    </p:spTree>
    <p:extLst>
      <p:ext uri="{BB962C8B-B14F-4D97-AF65-F5344CB8AC3E}">
        <p14:creationId xmlns:p14="http://schemas.microsoft.com/office/powerpoint/2010/main" val="3421229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Rectangle 6">
            <a:extLst/>
          </p:cNvPr>
          <p:cNvSpPr/>
          <p:nvPr/>
        </p:nvSpPr>
        <p:spPr>
          <a:xfrm>
            <a:off x="0" y="6969760"/>
            <a:ext cx="12169775"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p:cNvPr>
          <p:cNvSpPr/>
          <p:nvPr/>
        </p:nvSpPr>
        <p:spPr>
          <a:xfrm>
            <a:off x="0" y="6897163"/>
            <a:ext cx="12169775" cy="72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5280" y="826414"/>
            <a:ext cx="10040064" cy="3883152"/>
          </a:xfrm>
        </p:spPr>
        <p:txBody>
          <a:bodyPr/>
          <a:lstStyle>
            <a:lvl1pPr algn="l">
              <a:lnSpc>
                <a:spcPct val="85000"/>
              </a:lnSpc>
              <a:defRPr sz="9800" spc="-6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98046" y="4851677"/>
            <a:ext cx="10040064" cy="1244600"/>
          </a:xfrm>
        </p:spPr>
        <p:txBody>
          <a:bodyPr lIns="111994" rIns="111994">
            <a:normAutofit/>
          </a:bodyPr>
          <a:lstStyle>
            <a:lvl1pPr marL="0" indent="0" algn="l">
              <a:buNone/>
              <a:defRPr sz="2900" cap="all" spc="245" baseline="0">
                <a:solidFill>
                  <a:schemeClr val="tx2"/>
                </a:solidFill>
                <a:latin typeface="+mj-lt"/>
              </a:defRPr>
            </a:lvl1pPr>
            <a:lvl2pPr marL="559981" indent="0" algn="ctr">
              <a:buNone/>
              <a:defRPr sz="2900"/>
            </a:lvl2pPr>
            <a:lvl3pPr marL="1119961" indent="0" algn="ctr">
              <a:buNone/>
              <a:defRPr sz="2900"/>
            </a:lvl3pPr>
            <a:lvl4pPr marL="1679941" indent="0" algn="ctr">
              <a:buNone/>
              <a:defRPr sz="2500"/>
            </a:lvl4pPr>
            <a:lvl5pPr marL="2239919" indent="0" algn="ctr">
              <a:buNone/>
              <a:defRPr sz="2500"/>
            </a:lvl5pPr>
            <a:lvl6pPr marL="2799904" indent="0" algn="ctr">
              <a:buNone/>
              <a:defRPr sz="2500"/>
            </a:lvl6pPr>
            <a:lvl7pPr marL="3359883" indent="0" algn="ctr">
              <a:buNone/>
              <a:defRPr sz="2500"/>
            </a:lvl7pPr>
            <a:lvl8pPr marL="3919867" indent="0" algn="ctr">
              <a:buNone/>
              <a:defRPr sz="2500"/>
            </a:lvl8pPr>
            <a:lvl9pPr marL="4479844" indent="0" algn="ctr">
              <a:buNone/>
              <a:defRPr sz="2500"/>
            </a:lvl9pPr>
          </a:lstStyle>
          <a:p>
            <a:r>
              <a:rPr lang="es-ES"/>
              <a:t>Haga clic para modificar el estilo de subtítulo del patrón</a:t>
            </a:r>
            <a:endParaRPr lang="en-US" dirty="0"/>
          </a:p>
        </p:txBody>
      </p:sp>
      <p:sp>
        <p:nvSpPr>
          <p:cNvPr id="8" name="Date Placeholder 3">
            <a:extLst/>
          </p:cNvPr>
          <p:cNvSpPr>
            <a:spLocks noGrp="1"/>
          </p:cNvSpPr>
          <p:nvPr>
            <p:ph type="dt" sz="half" idx="10"/>
          </p:nvPr>
        </p:nvSpPr>
        <p:spPr/>
        <p:txBody>
          <a:bodyPr/>
          <a:lstStyle>
            <a:lvl1pPr>
              <a:defRPr/>
            </a:lvl1pPr>
          </a:lstStyle>
          <a:p>
            <a:pPr>
              <a:defRPr/>
            </a:pPr>
            <a:fld id="{1BEBACF7-92DF-44F0-B91F-27C3FDF1FC96}" type="datetimeFigureOut">
              <a:rPr lang="es-ES"/>
              <a:pPr>
                <a:defRPr/>
              </a:pPr>
              <a:t>12/09/2018</a:t>
            </a:fld>
            <a:endParaRPr lang="es-ES" dirty="0"/>
          </a:p>
        </p:txBody>
      </p:sp>
      <p:sp>
        <p:nvSpPr>
          <p:cNvPr id="9" name="Footer Placeholder 4">
            <a:extLst/>
          </p:cNvPr>
          <p:cNvSpPr>
            <a:spLocks noGrp="1"/>
          </p:cNvSpPr>
          <p:nvPr>
            <p:ph type="ftr" sz="quarter" idx="11"/>
          </p:nvPr>
        </p:nvSpPr>
        <p:spPr/>
        <p:txBody>
          <a:bodyPr/>
          <a:lstStyle>
            <a:lvl1pPr>
              <a:defRPr/>
            </a:lvl1pPr>
          </a:lstStyle>
          <a:p>
            <a:pPr>
              <a:defRPr/>
            </a:pPr>
            <a:endParaRPr lang="es-ES" dirty="0"/>
          </a:p>
        </p:txBody>
      </p:sp>
      <p:sp>
        <p:nvSpPr>
          <p:cNvPr id="10" name="Slide Number Placeholder 5">
            <a:extLst/>
          </p:cNvPr>
          <p:cNvSpPr>
            <a:spLocks noGrp="1"/>
          </p:cNvSpPr>
          <p:nvPr>
            <p:ph type="sldNum" sz="quarter" idx="12"/>
          </p:nvPr>
        </p:nvSpPr>
        <p:spPr/>
        <p:txBody>
          <a:bodyPr/>
          <a:lstStyle>
            <a:lvl1pPr>
              <a:defRPr/>
            </a:lvl1pPr>
          </a:lstStyle>
          <a:p>
            <a:fld id="{6BDB5550-FEF8-4527-BA06-CA51C4B58757}" type="slidenum">
              <a:rPr lang="es-ES" altLang="es-ES"/>
              <a:pPr/>
              <a:t>‹Nº›</a:t>
            </a:fld>
            <a:endParaRPr lang="es-ES" altLang="es-ES" dirty="0"/>
          </a:p>
        </p:txBody>
      </p:sp>
    </p:spTree>
    <p:extLst>
      <p:ext uri="{BB962C8B-B14F-4D97-AF65-F5344CB8AC3E}">
        <p14:creationId xmlns:p14="http://schemas.microsoft.com/office/powerpoint/2010/main" val="3928904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Date Placeholder 3">
            <a:extLst/>
          </p:cNvPr>
          <p:cNvSpPr>
            <a:spLocks noGrp="1"/>
          </p:cNvSpPr>
          <p:nvPr>
            <p:ph type="dt" sz="half" idx="10"/>
          </p:nvPr>
        </p:nvSpPr>
        <p:spPr/>
        <p:txBody>
          <a:bodyPr/>
          <a:lstStyle>
            <a:lvl1pPr>
              <a:defRPr/>
            </a:lvl1pPr>
          </a:lstStyle>
          <a:p>
            <a:pPr>
              <a:defRPr/>
            </a:pPr>
            <a:fld id="{7E8D5401-46D4-4C33-82F0-6DDC10063064}" type="datetimeFigureOut">
              <a:rPr lang="es-ES"/>
              <a:pPr>
                <a:defRPr/>
              </a:pPr>
              <a:t>12/09/2018</a:t>
            </a:fld>
            <a:endParaRPr lang="es-ES" dirty="0"/>
          </a:p>
        </p:txBody>
      </p:sp>
      <p:sp>
        <p:nvSpPr>
          <p:cNvPr id="7" name="Footer Placeholder 4">
            <a:extLst/>
          </p:cNvPr>
          <p:cNvSpPr>
            <a:spLocks noGrp="1"/>
          </p:cNvSpPr>
          <p:nvPr>
            <p:ph type="ftr" sz="quarter" idx="11"/>
          </p:nvPr>
        </p:nvSpPr>
        <p:spPr/>
        <p:txBody>
          <a:bodyPr/>
          <a:lstStyle>
            <a:lvl1pPr>
              <a:defRPr/>
            </a:lvl1pPr>
          </a:lstStyle>
          <a:p>
            <a:pPr>
              <a:defRPr/>
            </a:pPr>
            <a:endParaRPr lang="es-ES" dirty="0"/>
          </a:p>
        </p:txBody>
      </p:sp>
      <p:sp>
        <p:nvSpPr>
          <p:cNvPr id="8" name="Slide Number Placeholder 5">
            <a:extLst/>
          </p:cNvPr>
          <p:cNvSpPr>
            <a:spLocks noGrp="1"/>
          </p:cNvSpPr>
          <p:nvPr>
            <p:ph type="sldNum" sz="quarter" idx="12"/>
          </p:nvPr>
        </p:nvSpPr>
        <p:spPr/>
        <p:txBody>
          <a:bodyPr/>
          <a:lstStyle>
            <a:lvl1pPr>
              <a:defRPr/>
            </a:lvl1pPr>
          </a:lstStyle>
          <a:p>
            <a:fld id="{25BD240C-CF58-439D-A748-1EFCE2FFA060}" type="slidenum">
              <a:rPr lang="es-ES" altLang="es-ES"/>
              <a:pPr/>
              <a:t>‹Nº›</a:t>
            </a:fld>
            <a:endParaRPr lang="es-ES" altLang="es-ES" dirty="0"/>
          </a:p>
        </p:txBody>
      </p:sp>
    </p:spTree>
    <p:extLst>
      <p:ext uri="{BB962C8B-B14F-4D97-AF65-F5344CB8AC3E}">
        <p14:creationId xmlns:p14="http://schemas.microsoft.com/office/powerpoint/2010/main" val="3298640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Rectangle 6">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p:cNvPr>
          <p:cNvSpPr/>
          <p:nvPr/>
        </p:nvSpPr>
        <p:spPr>
          <a:xfrm>
            <a:off x="17" y="6897160"/>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p:cNvPr>
          <p:cNvCxnSpPr/>
          <p:nvPr/>
        </p:nvCxnSpPr>
        <p:spPr>
          <a:xfrm>
            <a:off x="1206431" y="4729480"/>
            <a:ext cx="9856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5280" y="826414"/>
            <a:ext cx="10040064" cy="3883152"/>
          </a:xfrm>
        </p:spPr>
        <p:txBody>
          <a:bodyPr anchorCtr="0"/>
          <a:lstStyle>
            <a:lvl1pPr>
              <a:lnSpc>
                <a:spcPct val="85000"/>
              </a:lnSpc>
              <a:defRPr sz="98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5280" y="4848962"/>
            <a:ext cx="10040064" cy="1244600"/>
          </a:xfrm>
        </p:spPr>
        <p:txBody>
          <a:bodyPr lIns="111994" rIns="111994">
            <a:normAutofit/>
          </a:bodyPr>
          <a:lstStyle>
            <a:lvl1pPr marL="0" indent="0">
              <a:buNone/>
              <a:defRPr sz="2900" cap="all" spc="245" baseline="0">
                <a:solidFill>
                  <a:schemeClr val="tx2"/>
                </a:solidFill>
                <a:latin typeface="+mj-lt"/>
              </a:defRPr>
            </a:lvl1pPr>
            <a:lvl2pPr marL="559981" indent="0">
              <a:buNone/>
              <a:defRPr sz="2200">
                <a:solidFill>
                  <a:schemeClr val="tx1">
                    <a:tint val="75000"/>
                  </a:schemeClr>
                </a:solidFill>
              </a:defRPr>
            </a:lvl2pPr>
            <a:lvl3pPr marL="1119961" indent="0">
              <a:buNone/>
              <a:defRPr sz="2100">
                <a:solidFill>
                  <a:schemeClr val="tx1">
                    <a:tint val="75000"/>
                  </a:schemeClr>
                </a:solidFill>
              </a:defRPr>
            </a:lvl3pPr>
            <a:lvl4pPr marL="1679941" indent="0">
              <a:buNone/>
              <a:defRPr sz="1600">
                <a:solidFill>
                  <a:schemeClr val="tx1">
                    <a:tint val="75000"/>
                  </a:schemeClr>
                </a:solidFill>
              </a:defRPr>
            </a:lvl4pPr>
            <a:lvl5pPr marL="2239919" indent="0">
              <a:buNone/>
              <a:defRPr sz="1600">
                <a:solidFill>
                  <a:schemeClr val="tx1">
                    <a:tint val="75000"/>
                  </a:schemeClr>
                </a:solidFill>
              </a:defRPr>
            </a:lvl5pPr>
            <a:lvl6pPr marL="2799904" indent="0">
              <a:buNone/>
              <a:defRPr sz="1600">
                <a:solidFill>
                  <a:schemeClr val="tx1">
                    <a:tint val="75000"/>
                  </a:schemeClr>
                </a:solidFill>
              </a:defRPr>
            </a:lvl6pPr>
            <a:lvl7pPr marL="3359883" indent="0">
              <a:buNone/>
              <a:defRPr sz="1600">
                <a:solidFill>
                  <a:schemeClr val="tx1">
                    <a:tint val="75000"/>
                  </a:schemeClr>
                </a:solidFill>
              </a:defRPr>
            </a:lvl7pPr>
            <a:lvl8pPr marL="3919867" indent="0">
              <a:buNone/>
              <a:defRPr sz="1600">
                <a:solidFill>
                  <a:schemeClr val="tx1">
                    <a:tint val="75000"/>
                  </a:schemeClr>
                </a:solidFill>
              </a:defRPr>
            </a:lvl8pPr>
            <a:lvl9pPr marL="4479844" indent="0">
              <a:buNone/>
              <a:defRPr sz="1600">
                <a:solidFill>
                  <a:schemeClr val="tx1">
                    <a:tint val="75000"/>
                  </a:schemeClr>
                </a:solidFill>
              </a:defRPr>
            </a:lvl9pPr>
          </a:lstStyle>
          <a:p>
            <a:pPr lvl="0"/>
            <a:r>
              <a:rPr lang="es-ES"/>
              <a:t>Haga clic para modificar el estilo de texto del patrón</a:t>
            </a:r>
          </a:p>
        </p:txBody>
      </p:sp>
      <p:sp>
        <p:nvSpPr>
          <p:cNvPr id="9" name="Date Placeholder 3">
            <a:extLst/>
          </p:cNvPr>
          <p:cNvSpPr>
            <a:spLocks noGrp="1"/>
          </p:cNvSpPr>
          <p:nvPr>
            <p:ph type="dt" sz="half" idx="10"/>
          </p:nvPr>
        </p:nvSpPr>
        <p:spPr/>
        <p:txBody>
          <a:bodyPr/>
          <a:lstStyle>
            <a:lvl1pPr>
              <a:defRPr/>
            </a:lvl1pPr>
          </a:lstStyle>
          <a:p>
            <a:pPr>
              <a:defRPr/>
            </a:pPr>
            <a:fld id="{10FF8221-89C3-4EE4-9B86-3D1006B64186}" type="datetimeFigureOut">
              <a:rPr lang="es-ES"/>
              <a:pPr>
                <a:defRPr/>
              </a:pPr>
              <a:t>12/09/2018</a:t>
            </a:fld>
            <a:endParaRPr lang="es-ES" dirty="0"/>
          </a:p>
        </p:txBody>
      </p:sp>
      <p:sp>
        <p:nvSpPr>
          <p:cNvPr id="10" name="Footer Placeholder 4">
            <a:extLst/>
          </p:cNvPr>
          <p:cNvSpPr>
            <a:spLocks noGrp="1"/>
          </p:cNvSpPr>
          <p:nvPr>
            <p:ph type="ftr" sz="quarter" idx="11"/>
          </p:nvPr>
        </p:nvSpPr>
        <p:spPr/>
        <p:txBody>
          <a:bodyPr/>
          <a:lstStyle>
            <a:lvl1pPr>
              <a:defRPr/>
            </a:lvl1pPr>
          </a:lstStyle>
          <a:p>
            <a:pPr>
              <a:defRPr/>
            </a:pPr>
            <a:endParaRPr lang="es-ES" dirty="0"/>
          </a:p>
        </p:txBody>
      </p:sp>
      <p:sp>
        <p:nvSpPr>
          <p:cNvPr id="11" name="Slide Number Placeholder 5">
            <a:extLst/>
          </p:cNvPr>
          <p:cNvSpPr>
            <a:spLocks noGrp="1"/>
          </p:cNvSpPr>
          <p:nvPr>
            <p:ph type="sldNum" sz="quarter" idx="12"/>
          </p:nvPr>
        </p:nvSpPr>
        <p:spPr/>
        <p:txBody>
          <a:bodyPr/>
          <a:lstStyle>
            <a:lvl1pPr>
              <a:defRPr/>
            </a:lvl1pPr>
          </a:lstStyle>
          <a:p>
            <a:fld id="{418A5B05-272A-4FAE-89FF-D0E6EA092B18}" type="slidenum">
              <a:rPr lang="es-ES" altLang="es-ES"/>
              <a:pPr/>
              <a:t>‹Nº›</a:t>
            </a:fld>
            <a:endParaRPr lang="es-ES" altLang="es-ES" dirty="0"/>
          </a:p>
        </p:txBody>
      </p:sp>
    </p:spTree>
    <p:extLst>
      <p:ext uri="{BB962C8B-B14F-4D97-AF65-F5344CB8AC3E}">
        <p14:creationId xmlns:p14="http://schemas.microsoft.com/office/powerpoint/2010/main" val="211424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5280" y="312093"/>
            <a:ext cx="10040064" cy="1579714"/>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5281" y="2009814"/>
            <a:ext cx="4928759" cy="438099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6585" y="2009800"/>
            <a:ext cx="4928759" cy="438099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3">
            <a:extLst/>
          </p:cNvPr>
          <p:cNvSpPr>
            <a:spLocks noGrp="1"/>
          </p:cNvSpPr>
          <p:nvPr>
            <p:ph type="dt" sz="half" idx="10"/>
          </p:nvPr>
        </p:nvSpPr>
        <p:spPr/>
        <p:txBody>
          <a:bodyPr/>
          <a:lstStyle>
            <a:lvl1pPr>
              <a:defRPr/>
            </a:lvl1pPr>
          </a:lstStyle>
          <a:p>
            <a:pPr>
              <a:defRPr/>
            </a:pPr>
            <a:fld id="{7ADA8E27-0A74-46BF-94F3-5B0E026C32A9}" type="datetimeFigureOut">
              <a:rPr lang="es-ES"/>
              <a:pPr>
                <a:defRPr/>
              </a:pPr>
              <a:t>12/09/2018</a:t>
            </a:fld>
            <a:endParaRPr lang="es-ES" dirty="0"/>
          </a:p>
        </p:txBody>
      </p:sp>
      <p:sp>
        <p:nvSpPr>
          <p:cNvPr id="6" name="Footer Placeholder 4">
            <a:extLst/>
          </p:cNvPr>
          <p:cNvSpPr>
            <a:spLocks noGrp="1"/>
          </p:cNvSpPr>
          <p:nvPr>
            <p:ph type="ftr" sz="quarter" idx="11"/>
          </p:nvPr>
        </p:nvSpPr>
        <p:spPr/>
        <p:txBody>
          <a:bodyPr/>
          <a:lstStyle>
            <a:lvl1pPr>
              <a:defRPr/>
            </a:lvl1pPr>
          </a:lstStyle>
          <a:p>
            <a:pPr>
              <a:defRPr/>
            </a:pPr>
            <a:endParaRPr lang="es-ES" dirty="0"/>
          </a:p>
        </p:txBody>
      </p:sp>
      <p:sp>
        <p:nvSpPr>
          <p:cNvPr id="7" name="Slide Number Placeholder 5">
            <a:extLst/>
          </p:cNvPr>
          <p:cNvSpPr>
            <a:spLocks noGrp="1"/>
          </p:cNvSpPr>
          <p:nvPr>
            <p:ph type="sldNum" sz="quarter" idx="12"/>
          </p:nvPr>
        </p:nvSpPr>
        <p:spPr/>
        <p:txBody>
          <a:bodyPr/>
          <a:lstStyle>
            <a:lvl1pPr>
              <a:defRPr/>
            </a:lvl1pPr>
          </a:lstStyle>
          <a:p>
            <a:fld id="{EEA04117-CC69-4EFB-897D-0A02DF5C5C94}" type="slidenum">
              <a:rPr lang="es-ES" altLang="es-ES"/>
              <a:pPr/>
              <a:t>‹Nº›</a:t>
            </a:fld>
            <a:endParaRPr lang="es-ES" altLang="es-ES" dirty="0"/>
          </a:p>
        </p:txBody>
      </p:sp>
    </p:spTree>
    <p:extLst>
      <p:ext uri="{BB962C8B-B14F-4D97-AF65-F5344CB8AC3E}">
        <p14:creationId xmlns:p14="http://schemas.microsoft.com/office/powerpoint/2010/main" val="304445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5280" y="312093"/>
            <a:ext cx="10040064" cy="1579714"/>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5281" y="2010152"/>
            <a:ext cx="4928759" cy="801729"/>
          </a:xfrm>
        </p:spPr>
        <p:txBody>
          <a:bodyPr lIns="111994" rIns="111994" anchor="ctr">
            <a:normAutofit/>
          </a:bodyPr>
          <a:lstStyle>
            <a:lvl1pPr marL="0" indent="0">
              <a:buNone/>
              <a:defRPr sz="2500" b="0" cap="all" baseline="0">
                <a:solidFill>
                  <a:schemeClr val="tx2"/>
                </a:solidFill>
              </a:defRPr>
            </a:lvl1pPr>
            <a:lvl2pPr marL="559981" indent="0">
              <a:buNone/>
              <a:defRPr sz="2500" b="1"/>
            </a:lvl2pPr>
            <a:lvl3pPr marL="1119961" indent="0">
              <a:buNone/>
              <a:defRPr sz="2200" b="1"/>
            </a:lvl3pPr>
            <a:lvl4pPr marL="1679941" indent="0">
              <a:buNone/>
              <a:defRPr sz="2100" b="1"/>
            </a:lvl4pPr>
            <a:lvl5pPr marL="2239919" indent="0">
              <a:buNone/>
              <a:defRPr sz="2100" b="1"/>
            </a:lvl5pPr>
            <a:lvl6pPr marL="2799904" indent="0">
              <a:buNone/>
              <a:defRPr sz="2100" b="1"/>
            </a:lvl6pPr>
            <a:lvl7pPr marL="3359883" indent="0">
              <a:buNone/>
              <a:defRPr sz="2100" b="1"/>
            </a:lvl7pPr>
            <a:lvl8pPr marL="3919867" indent="0">
              <a:buNone/>
              <a:defRPr sz="2100" b="1"/>
            </a:lvl8pPr>
            <a:lvl9pPr marL="4479844" indent="0">
              <a:buNone/>
              <a:defRPr sz="2100" b="1"/>
            </a:lvl9pPr>
          </a:lstStyle>
          <a:p>
            <a:pPr lvl="0"/>
            <a:r>
              <a:rPr lang="es-ES"/>
              <a:t>Haga clic para modificar el estilo de texto del patrón</a:t>
            </a:r>
          </a:p>
        </p:txBody>
      </p:sp>
      <p:sp>
        <p:nvSpPr>
          <p:cNvPr id="4" name="Content Placeholder 3"/>
          <p:cNvSpPr>
            <a:spLocks noGrp="1"/>
          </p:cNvSpPr>
          <p:nvPr>
            <p:ph sz="half" idx="2"/>
          </p:nvPr>
        </p:nvSpPr>
        <p:spPr>
          <a:xfrm>
            <a:off x="1095281" y="2811876"/>
            <a:ext cx="4928759" cy="35789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06585" y="2010152"/>
            <a:ext cx="4928759" cy="801729"/>
          </a:xfrm>
        </p:spPr>
        <p:txBody>
          <a:bodyPr lIns="111994" rIns="111994" anchor="ctr">
            <a:normAutofit/>
          </a:bodyPr>
          <a:lstStyle>
            <a:lvl1pPr marL="0" indent="0">
              <a:buNone/>
              <a:defRPr sz="2500" b="0" cap="all" baseline="0">
                <a:solidFill>
                  <a:schemeClr val="tx2"/>
                </a:solidFill>
              </a:defRPr>
            </a:lvl1pPr>
            <a:lvl2pPr marL="559981" indent="0">
              <a:buNone/>
              <a:defRPr sz="2500" b="1"/>
            </a:lvl2pPr>
            <a:lvl3pPr marL="1119961" indent="0">
              <a:buNone/>
              <a:defRPr sz="2200" b="1"/>
            </a:lvl3pPr>
            <a:lvl4pPr marL="1679941" indent="0">
              <a:buNone/>
              <a:defRPr sz="2100" b="1"/>
            </a:lvl4pPr>
            <a:lvl5pPr marL="2239919" indent="0">
              <a:buNone/>
              <a:defRPr sz="2100" b="1"/>
            </a:lvl5pPr>
            <a:lvl6pPr marL="2799904" indent="0">
              <a:buNone/>
              <a:defRPr sz="2100" b="1"/>
            </a:lvl6pPr>
            <a:lvl7pPr marL="3359883" indent="0">
              <a:buNone/>
              <a:defRPr sz="2100" b="1"/>
            </a:lvl7pPr>
            <a:lvl8pPr marL="3919867" indent="0">
              <a:buNone/>
              <a:defRPr sz="2100" b="1"/>
            </a:lvl8pPr>
            <a:lvl9pPr marL="4479844" indent="0">
              <a:buNone/>
              <a:defRPr sz="2100" b="1"/>
            </a:lvl9pPr>
          </a:lstStyle>
          <a:p>
            <a:pPr lvl="0"/>
            <a:r>
              <a:rPr lang="es-ES"/>
              <a:t>Haga clic para modificar el estilo de texto del patrón</a:t>
            </a:r>
          </a:p>
        </p:txBody>
      </p:sp>
      <p:sp>
        <p:nvSpPr>
          <p:cNvPr id="6" name="Content Placeholder 5"/>
          <p:cNvSpPr>
            <a:spLocks noGrp="1"/>
          </p:cNvSpPr>
          <p:nvPr>
            <p:ph sz="quarter" idx="4"/>
          </p:nvPr>
        </p:nvSpPr>
        <p:spPr>
          <a:xfrm>
            <a:off x="6206585" y="2811874"/>
            <a:ext cx="4928759" cy="35789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a:extLst/>
          </p:cNvPr>
          <p:cNvSpPr>
            <a:spLocks noGrp="1"/>
          </p:cNvSpPr>
          <p:nvPr>
            <p:ph type="dt" sz="half" idx="10"/>
          </p:nvPr>
        </p:nvSpPr>
        <p:spPr/>
        <p:txBody>
          <a:bodyPr/>
          <a:lstStyle>
            <a:lvl1pPr>
              <a:defRPr/>
            </a:lvl1pPr>
          </a:lstStyle>
          <a:p>
            <a:pPr>
              <a:defRPr/>
            </a:pPr>
            <a:fld id="{1B6D14C4-D6EC-4448-B868-ED7557ABC323}" type="datetimeFigureOut">
              <a:rPr lang="es-ES"/>
              <a:pPr>
                <a:defRPr/>
              </a:pPr>
              <a:t>12/09/2018</a:t>
            </a:fld>
            <a:endParaRPr lang="es-ES" dirty="0"/>
          </a:p>
        </p:txBody>
      </p:sp>
      <p:sp>
        <p:nvSpPr>
          <p:cNvPr id="8" name="Footer Placeholder 4">
            <a:extLst/>
          </p:cNvPr>
          <p:cNvSpPr>
            <a:spLocks noGrp="1"/>
          </p:cNvSpPr>
          <p:nvPr>
            <p:ph type="ftr" sz="quarter" idx="11"/>
          </p:nvPr>
        </p:nvSpPr>
        <p:spPr/>
        <p:txBody>
          <a:bodyPr/>
          <a:lstStyle>
            <a:lvl1pPr>
              <a:defRPr/>
            </a:lvl1pPr>
          </a:lstStyle>
          <a:p>
            <a:pPr>
              <a:defRPr/>
            </a:pPr>
            <a:endParaRPr lang="es-ES" dirty="0"/>
          </a:p>
        </p:txBody>
      </p:sp>
      <p:sp>
        <p:nvSpPr>
          <p:cNvPr id="9" name="Slide Number Placeholder 5">
            <a:extLst/>
          </p:cNvPr>
          <p:cNvSpPr>
            <a:spLocks noGrp="1"/>
          </p:cNvSpPr>
          <p:nvPr>
            <p:ph type="sldNum" sz="quarter" idx="12"/>
          </p:nvPr>
        </p:nvSpPr>
        <p:spPr/>
        <p:txBody>
          <a:bodyPr/>
          <a:lstStyle>
            <a:lvl1pPr>
              <a:defRPr/>
            </a:lvl1pPr>
          </a:lstStyle>
          <a:p>
            <a:fld id="{5B1DADE0-9B0D-43F5-B6F3-9A24E7517AE4}" type="slidenum">
              <a:rPr lang="es-ES" altLang="es-ES"/>
              <a:pPr/>
              <a:t>‹Nº›</a:t>
            </a:fld>
            <a:endParaRPr lang="es-ES" altLang="es-ES" dirty="0"/>
          </a:p>
        </p:txBody>
      </p:sp>
    </p:spTree>
    <p:extLst>
      <p:ext uri="{BB962C8B-B14F-4D97-AF65-F5344CB8AC3E}">
        <p14:creationId xmlns:p14="http://schemas.microsoft.com/office/powerpoint/2010/main" val="3562173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a:extLst/>
          </p:cNvPr>
          <p:cNvSpPr>
            <a:spLocks noGrp="1"/>
          </p:cNvSpPr>
          <p:nvPr>
            <p:ph type="dt" sz="half" idx="10"/>
          </p:nvPr>
        </p:nvSpPr>
        <p:spPr/>
        <p:txBody>
          <a:bodyPr/>
          <a:lstStyle>
            <a:lvl1pPr>
              <a:defRPr/>
            </a:lvl1pPr>
          </a:lstStyle>
          <a:p>
            <a:pPr>
              <a:defRPr/>
            </a:pPr>
            <a:fld id="{BB3A8A62-9886-4D60-A34D-C3E251A76140}" type="datetimeFigureOut">
              <a:rPr lang="es-ES"/>
              <a:pPr>
                <a:defRPr/>
              </a:pPr>
              <a:t>12/09/2018</a:t>
            </a:fld>
            <a:endParaRPr lang="es-ES" dirty="0"/>
          </a:p>
        </p:txBody>
      </p:sp>
      <p:sp>
        <p:nvSpPr>
          <p:cNvPr id="4" name="Footer Placeholder 4">
            <a:extLst/>
          </p:cNvPr>
          <p:cNvSpPr>
            <a:spLocks noGrp="1"/>
          </p:cNvSpPr>
          <p:nvPr>
            <p:ph type="ftr" sz="quarter" idx="11"/>
          </p:nvPr>
        </p:nvSpPr>
        <p:spPr/>
        <p:txBody>
          <a:bodyPr/>
          <a:lstStyle>
            <a:lvl1pPr>
              <a:defRPr/>
            </a:lvl1pPr>
          </a:lstStyle>
          <a:p>
            <a:pPr>
              <a:defRPr/>
            </a:pPr>
            <a:endParaRPr lang="es-ES" dirty="0"/>
          </a:p>
        </p:txBody>
      </p:sp>
      <p:sp>
        <p:nvSpPr>
          <p:cNvPr id="5" name="Slide Number Placeholder 5">
            <a:extLst/>
          </p:cNvPr>
          <p:cNvSpPr>
            <a:spLocks noGrp="1"/>
          </p:cNvSpPr>
          <p:nvPr>
            <p:ph type="sldNum" sz="quarter" idx="12"/>
          </p:nvPr>
        </p:nvSpPr>
        <p:spPr/>
        <p:txBody>
          <a:bodyPr/>
          <a:lstStyle>
            <a:lvl1pPr>
              <a:defRPr/>
            </a:lvl1pPr>
          </a:lstStyle>
          <a:p>
            <a:fld id="{4B86C31D-BC22-425C-ABF2-AA0549DB46C8}" type="slidenum">
              <a:rPr lang="es-ES" altLang="es-ES"/>
              <a:pPr/>
              <a:t>‹Nº›</a:t>
            </a:fld>
            <a:endParaRPr lang="es-ES" altLang="es-ES" dirty="0"/>
          </a:p>
        </p:txBody>
      </p:sp>
    </p:spTree>
    <p:extLst>
      <p:ext uri="{BB962C8B-B14F-4D97-AF65-F5344CB8AC3E}">
        <p14:creationId xmlns:p14="http://schemas.microsoft.com/office/powerpoint/2010/main" val="2001600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p:cNvPr>
          <p:cNvSpPr/>
          <p:nvPr/>
        </p:nvSpPr>
        <p:spPr>
          <a:xfrm>
            <a:off x="17" y="6897160"/>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6">
            <a:extLst/>
          </p:cNvPr>
          <p:cNvSpPr>
            <a:spLocks noGrp="1"/>
          </p:cNvSpPr>
          <p:nvPr>
            <p:ph type="dt" sz="half" idx="10"/>
          </p:nvPr>
        </p:nvSpPr>
        <p:spPr/>
        <p:txBody>
          <a:bodyPr/>
          <a:lstStyle>
            <a:lvl1pPr>
              <a:defRPr/>
            </a:lvl1pPr>
          </a:lstStyle>
          <a:p>
            <a:pPr>
              <a:defRPr/>
            </a:pPr>
            <a:fld id="{F02C9416-B7F5-4F79-9ED7-3C9B010C0192}" type="datetimeFigureOut">
              <a:rPr lang="es-ES"/>
              <a:pPr>
                <a:defRPr/>
              </a:pPr>
              <a:t>12/09/2018</a:t>
            </a:fld>
            <a:endParaRPr lang="es-ES" dirty="0"/>
          </a:p>
        </p:txBody>
      </p:sp>
      <p:sp>
        <p:nvSpPr>
          <p:cNvPr id="7" name="Footer Placeholder 7">
            <a:extLst/>
          </p:cNvPr>
          <p:cNvSpPr>
            <a:spLocks noGrp="1"/>
          </p:cNvSpPr>
          <p:nvPr>
            <p:ph type="ftr" sz="quarter" idx="11"/>
          </p:nvPr>
        </p:nvSpPr>
        <p:spPr/>
        <p:txBody>
          <a:bodyPr/>
          <a:lstStyle>
            <a:lvl1pPr>
              <a:defRPr>
                <a:solidFill>
                  <a:srgbClr val="FFFFFF"/>
                </a:solidFill>
              </a:defRPr>
            </a:lvl1pPr>
          </a:lstStyle>
          <a:p>
            <a:pPr>
              <a:defRPr/>
            </a:pPr>
            <a:endParaRPr lang="es-ES" dirty="0"/>
          </a:p>
        </p:txBody>
      </p:sp>
      <p:sp>
        <p:nvSpPr>
          <p:cNvPr id="8" name="Slide Number Placeholder 8">
            <a:extLst/>
          </p:cNvPr>
          <p:cNvSpPr>
            <a:spLocks noGrp="1"/>
          </p:cNvSpPr>
          <p:nvPr>
            <p:ph type="sldNum" sz="quarter" idx="12"/>
          </p:nvPr>
        </p:nvSpPr>
        <p:spPr/>
        <p:txBody>
          <a:bodyPr/>
          <a:lstStyle>
            <a:lvl1pPr>
              <a:defRPr/>
            </a:lvl1pPr>
          </a:lstStyle>
          <a:p>
            <a:fld id="{F9981442-3480-4ACA-B61A-EC7BD44D134D}" type="slidenum">
              <a:rPr lang="es-ES" altLang="es-ES"/>
              <a:pPr/>
              <a:t>‹Nº›</a:t>
            </a:fld>
            <a:endParaRPr lang="es-ES" altLang="es-ES" dirty="0"/>
          </a:p>
        </p:txBody>
      </p:sp>
    </p:spTree>
    <p:extLst>
      <p:ext uri="{BB962C8B-B14F-4D97-AF65-F5344CB8AC3E}">
        <p14:creationId xmlns:p14="http://schemas.microsoft.com/office/powerpoint/2010/main" val="364872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5" name="Rectangle 7">
            <a:extLst/>
          </p:cNvPr>
          <p:cNvSpPr/>
          <p:nvPr/>
        </p:nvSpPr>
        <p:spPr>
          <a:xfrm>
            <a:off x="17" y="0"/>
            <a:ext cx="4043915" cy="7467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p:cNvPr>
          <p:cNvSpPr/>
          <p:nvPr/>
        </p:nvSpPr>
        <p:spPr>
          <a:xfrm>
            <a:off x="4033352" y="0"/>
            <a:ext cx="63384" cy="746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6367" y="647191"/>
            <a:ext cx="3194566" cy="2489200"/>
          </a:xfrm>
        </p:spPr>
        <p:txBody>
          <a:bodyPr/>
          <a:lstStyle>
            <a:lvl1pPr>
              <a:defRPr sz="44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91849" y="796544"/>
            <a:ext cx="6480405" cy="57251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6367" y="3186179"/>
            <a:ext cx="3194566" cy="3679491"/>
          </a:xfrm>
        </p:spPr>
        <p:txBody>
          <a:bodyPr lIns="111994" rIns="111994">
            <a:normAutofit/>
          </a:bodyPr>
          <a:lstStyle>
            <a:lvl1pPr marL="0" indent="0">
              <a:buNone/>
              <a:defRPr sz="1800">
                <a:solidFill>
                  <a:srgbClr val="FFFFFF"/>
                </a:solidFill>
              </a:defRPr>
            </a:lvl1pPr>
            <a:lvl2pPr marL="559981" indent="0">
              <a:buNone/>
              <a:defRPr sz="1500"/>
            </a:lvl2pPr>
            <a:lvl3pPr marL="1119961" indent="0">
              <a:buNone/>
              <a:defRPr sz="1200"/>
            </a:lvl3pPr>
            <a:lvl4pPr marL="1679941" indent="0">
              <a:buNone/>
              <a:defRPr sz="1100"/>
            </a:lvl4pPr>
            <a:lvl5pPr marL="2239919" indent="0">
              <a:buNone/>
              <a:defRPr sz="1100"/>
            </a:lvl5pPr>
            <a:lvl6pPr marL="2799904" indent="0">
              <a:buNone/>
              <a:defRPr sz="1100"/>
            </a:lvl6pPr>
            <a:lvl7pPr marL="3359883" indent="0">
              <a:buNone/>
              <a:defRPr sz="1100"/>
            </a:lvl7pPr>
            <a:lvl8pPr marL="3919867" indent="0">
              <a:buNone/>
              <a:defRPr sz="1100"/>
            </a:lvl8pPr>
            <a:lvl9pPr marL="4479844" indent="0">
              <a:buNone/>
              <a:defRPr sz="1100"/>
            </a:lvl9pPr>
          </a:lstStyle>
          <a:p>
            <a:pPr lvl="0"/>
            <a:r>
              <a:rPr lang="es-ES"/>
              <a:t>Haga clic para modificar el estilo de texto del patrón</a:t>
            </a:r>
          </a:p>
        </p:txBody>
      </p:sp>
      <p:sp>
        <p:nvSpPr>
          <p:cNvPr id="7" name="Date Placeholder 4">
            <a:extLst/>
          </p:cNvPr>
          <p:cNvSpPr>
            <a:spLocks noGrp="1"/>
          </p:cNvSpPr>
          <p:nvPr>
            <p:ph type="dt" sz="half" idx="10"/>
          </p:nvPr>
        </p:nvSpPr>
        <p:spPr>
          <a:xfrm>
            <a:off x="464818" y="7033731"/>
            <a:ext cx="2613544" cy="397581"/>
          </a:xfrm>
        </p:spPr>
        <p:txBody>
          <a:bodyPr/>
          <a:lstStyle>
            <a:lvl1pPr algn="l">
              <a:defRPr/>
            </a:lvl1pPr>
          </a:lstStyle>
          <a:p>
            <a:pPr>
              <a:defRPr/>
            </a:pPr>
            <a:fld id="{F901F37C-42DA-43C5-A975-6357D2B1AA30}" type="datetimeFigureOut">
              <a:rPr lang="es-ES"/>
              <a:pPr>
                <a:defRPr/>
              </a:pPr>
              <a:t>12/09/2018</a:t>
            </a:fld>
            <a:endParaRPr lang="es-ES" dirty="0"/>
          </a:p>
        </p:txBody>
      </p:sp>
      <p:sp>
        <p:nvSpPr>
          <p:cNvPr id="8" name="Footer Placeholder 5">
            <a:extLst/>
          </p:cNvPr>
          <p:cNvSpPr>
            <a:spLocks noGrp="1"/>
          </p:cNvSpPr>
          <p:nvPr>
            <p:ph type="ftr" sz="quarter" idx="11"/>
          </p:nvPr>
        </p:nvSpPr>
        <p:spPr>
          <a:xfrm>
            <a:off x="4791850" y="7033731"/>
            <a:ext cx="4639727" cy="397581"/>
          </a:xfrm>
        </p:spPr>
        <p:txBody>
          <a:bodyPr/>
          <a:lstStyle>
            <a:lvl1pPr algn="l">
              <a:defRPr>
                <a:solidFill>
                  <a:schemeClr val="tx2"/>
                </a:solidFill>
              </a:defRPr>
            </a:lvl1pPr>
          </a:lstStyle>
          <a:p>
            <a:pPr>
              <a:defRPr/>
            </a:pPr>
            <a:endParaRPr lang="es-ES" dirty="0">
              <a:solidFill>
                <a:srgbClr val="344068"/>
              </a:solidFill>
            </a:endParaRPr>
          </a:p>
        </p:txBody>
      </p:sp>
      <p:sp>
        <p:nvSpPr>
          <p:cNvPr id="9" name="Slide Number Placeholder 6">
            <a:extLst/>
          </p:cNvPr>
          <p:cNvSpPr>
            <a:spLocks noGrp="1"/>
          </p:cNvSpPr>
          <p:nvPr>
            <p:ph type="sldNum" sz="quarter" idx="12"/>
          </p:nvPr>
        </p:nvSpPr>
        <p:spPr/>
        <p:txBody>
          <a:bodyPr/>
          <a:lstStyle>
            <a:lvl1pPr>
              <a:defRPr>
                <a:solidFill>
                  <a:schemeClr val="tx2"/>
                </a:solidFill>
              </a:defRPr>
            </a:lvl1pPr>
          </a:lstStyle>
          <a:p>
            <a:fld id="{88B6081C-9FB9-40E0-9597-D504470E78B4}" type="slidenum">
              <a:rPr lang="es-ES" altLang="es-ES">
                <a:solidFill>
                  <a:srgbClr val="344068"/>
                </a:solidFill>
              </a:rPr>
              <a:pPr/>
              <a:t>‹Nº›</a:t>
            </a:fld>
            <a:endParaRPr lang="es-ES" altLang="es-ES" dirty="0">
              <a:solidFill>
                <a:srgbClr val="344068"/>
              </a:solidFill>
            </a:endParaRPr>
          </a:p>
        </p:txBody>
      </p:sp>
    </p:spTree>
    <p:extLst>
      <p:ext uri="{BB962C8B-B14F-4D97-AF65-F5344CB8AC3E}">
        <p14:creationId xmlns:p14="http://schemas.microsoft.com/office/powerpoint/2010/main" val="131767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8489" y="33835"/>
            <a:ext cx="10952798" cy="1775045"/>
          </a:xfrm>
        </p:spPr>
        <p:txBody>
          <a:bodyPr wrap="square">
            <a:spAutoFit/>
          </a:bodyPr>
          <a:lstStyle/>
          <a:p>
            <a:r>
              <a:rPr lang="es-ES" dirty="0" smtClean="0"/>
              <a:t>Haga clic para modificar el estilo de título del patrón</a:t>
            </a:r>
            <a:endParaRPr lang="es-CO" dirty="0"/>
          </a:p>
        </p:txBody>
      </p:sp>
      <p:sp>
        <p:nvSpPr>
          <p:cNvPr id="3" name="2 Marcador de contenido"/>
          <p:cNvSpPr>
            <a:spLocks noGrp="1"/>
          </p:cNvSpPr>
          <p:nvPr>
            <p:ph idx="1"/>
          </p:nvPr>
        </p:nvSpPr>
        <p:spPr>
          <a:xfrm>
            <a:off x="471619" y="2814306"/>
            <a:ext cx="11226538" cy="2784552"/>
          </a:xfrm>
        </p:spPr>
        <p:txBody>
          <a:bodyPr wrap="square" anchor="ctr" anchorCtr="0">
            <a:sp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Tree>
    <p:extLst>
      <p:ext uri="{BB962C8B-B14F-4D97-AF65-F5344CB8AC3E}">
        <p14:creationId xmlns:p14="http://schemas.microsoft.com/office/powerpoint/2010/main" val="2121328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5" name="Rectangle 7">
            <a:extLst/>
          </p:cNvPr>
          <p:cNvSpPr/>
          <p:nvPr/>
        </p:nvSpPr>
        <p:spPr>
          <a:xfrm>
            <a:off x="17" y="5393270"/>
            <a:ext cx="12167663" cy="20743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p:cNvPr>
          <p:cNvSpPr/>
          <p:nvPr/>
        </p:nvSpPr>
        <p:spPr>
          <a:xfrm>
            <a:off x="17" y="5351781"/>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5281" y="5526024"/>
            <a:ext cx="10095209" cy="896112"/>
          </a:xfrm>
        </p:spPr>
        <p:txBody>
          <a:bodyPr tIns="0" bIns="0">
            <a:noAutofit/>
          </a:bodyPr>
          <a:lstStyle>
            <a:lvl1pPr>
              <a:defRPr sz="44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1"/>
            <a:ext cx="12169760" cy="5351972"/>
          </a:xfrm>
          <a:solidFill>
            <a:schemeClr val="bg2">
              <a:lumMod val="90000"/>
            </a:schemeClr>
          </a:solidFill>
        </p:spPr>
        <p:txBody>
          <a:bodyPr lIns="559981" tIns="559981" rtlCol="0">
            <a:normAutofit/>
          </a:bodyPr>
          <a:lstStyle>
            <a:lvl1pPr marL="0" indent="0">
              <a:buNone/>
              <a:defRPr sz="3800"/>
            </a:lvl1pPr>
            <a:lvl2pPr marL="559981" indent="0">
              <a:buNone/>
              <a:defRPr sz="3400"/>
            </a:lvl2pPr>
            <a:lvl3pPr marL="1119961" indent="0">
              <a:buNone/>
              <a:defRPr sz="2900"/>
            </a:lvl3pPr>
            <a:lvl4pPr marL="1679941" indent="0">
              <a:buNone/>
              <a:defRPr sz="2500"/>
            </a:lvl4pPr>
            <a:lvl5pPr marL="2239919" indent="0">
              <a:buNone/>
              <a:defRPr sz="2500"/>
            </a:lvl5pPr>
            <a:lvl6pPr marL="2799904" indent="0">
              <a:buNone/>
              <a:defRPr sz="2500"/>
            </a:lvl6pPr>
            <a:lvl7pPr marL="3359883" indent="0">
              <a:buNone/>
              <a:defRPr sz="2500"/>
            </a:lvl7pPr>
            <a:lvl8pPr marL="3919867" indent="0">
              <a:buNone/>
              <a:defRPr sz="2500"/>
            </a:lvl8pPr>
            <a:lvl9pPr marL="4479844" indent="0">
              <a:buNone/>
              <a:defRPr sz="2500"/>
            </a:lvl9pPr>
          </a:lstStyle>
          <a:p>
            <a:pPr lvl="0"/>
            <a:r>
              <a:rPr lang="es-ES" noProof="0" dirty="0"/>
              <a:t>Haga clic en el icono para agregar una imagen</a:t>
            </a:r>
            <a:endParaRPr lang="en-US" noProof="0" dirty="0"/>
          </a:p>
        </p:txBody>
      </p:sp>
      <p:sp>
        <p:nvSpPr>
          <p:cNvPr id="4" name="Text Placeholder 3"/>
          <p:cNvSpPr>
            <a:spLocks noGrp="1"/>
          </p:cNvSpPr>
          <p:nvPr>
            <p:ph type="body" sz="half" idx="2"/>
          </p:nvPr>
        </p:nvSpPr>
        <p:spPr>
          <a:xfrm>
            <a:off x="1095280" y="6432093"/>
            <a:ext cx="10094828" cy="647192"/>
          </a:xfrm>
        </p:spPr>
        <p:txBody>
          <a:bodyPr lIns="111994" tIns="0" rIns="111994" bIns="0">
            <a:normAutofit/>
          </a:bodyPr>
          <a:lstStyle>
            <a:lvl1pPr marL="0" indent="0">
              <a:spcBef>
                <a:spcPts val="0"/>
              </a:spcBef>
              <a:spcAft>
                <a:spcPts val="735"/>
              </a:spcAft>
              <a:buNone/>
              <a:defRPr sz="1800">
                <a:solidFill>
                  <a:srgbClr val="FFFFFF"/>
                </a:solidFill>
              </a:defRPr>
            </a:lvl1pPr>
            <a:lvl2pPr marL="559981" indent="0">
              <a:buNone/>
              <a:defRPr sz="1500"/>
            </a:lvl2pPr>
            <a:lvl3pPr marL="1119961" indent="0">
              <a:buNone/>
              <a:defRPr sz="1200"/>
            </a:lvl3pPr>
            <a:lvl4pPr marL="1679941" indent="0">
              <a:buNone/>
              <a:defRPr sz="1100"/>
            </a:lvl4pPr>
            <a:lvl5pPr marL="2239919" indent="0">
              <a:buNone/>
              <a:defRPr sz="1100"/>
            </a:lvl5pPr>
            <a:lvl6pPr marL="2799904" indent="0">
              <a:buNone/>
              <a:defRPr sz="1100"/>
            </a:lvl6pPr>
            <a:lvl7pPr marL="3359883" indent="0">
              <a:buNone/>
              <a:defRPr sz="1100"/>
            </a:lvl7pPr>
            <a:lvl8pPr marL="3919867" indent="0">
              <a:buNone/>
              <a:defRPr sz="1100"/>
            </a:lvl8pPr>
            <a:lvl9pPr marL="4479844" indent="0">
              <a:buNone/>
              <a:defRPr sz="1100"/>
            </a:lvl9pPr>
          </a:lstStyle>
          <a:p>
            <a:pPr lvl="0"/>
            <a:r>
              <a:rPr lang="es-ES"/>
              <a:t>Haga clic para modificar el estilo de texto del patrón</a:t>
            </a:r>
          </a:p>
        </p:txBody>
      </p:sp>
      <p:sp>
        <p:nvSpPr>
          <p:cNvPr id="7" name="Date Placeholder 4">
            <a:extLst/>
          </p:cNvPr>
          <p:cNvSpPr>
            <a:spLocks noGrp="1"/>
          </p:cNvSpPr>
          <p:nvPr>
            <p:ph type="dt" sz="half" idx="10"/>
          </p:nvPr>
        </p:nvSpPr>
        <p:spPr/>
        <p:txBody>
          <a:bodyPr/>
          <a:lstStyle>
            <a:lvl1pPr>
              <a:defRPr/>
            </a:lvl1pPr>
          </a:lstStyle>
          <a:p>
            <a:pPr>
              <a:defRPr/>
            </a:pPr>
            <a:fld id="{903F6FA0-ABCA-4054-89A2-D4D03601E8D1}" type="datetimeFigureOut">
              <a:rPr lang="es-ES"/>
              <a:pPr>
                <a:defRPr/>
              </a:pPr>
              <a:t>12/09/2018</a:t>
            </a:fld>
            <a:endParaRPr lang="es-ES" dirty="0"/>
          </a:p>
        </p:txBody>
      </p:sp>
      <p:sp>
        <p:nvSpPr>
          <p:cNvPr id="8" name="Footer Placeholder 5">
            <a:extLst/>
          </p:cNvPr>
          <p:cNvSpPr>
            <a:spLocks noGrp="1"/>
          </p:cNvSpPr>
          <p:nvPr>
            <p:ph type="ftr" sz="quarter" idx="11"/>
          </p:nvPr>
        </p:nvSpPr>
        <p:spPr/>
        <p:txBody>
          <a:bodyPr/>
          <a:lstStyle>
            <a:lvl1pPr>
              <a:defRPr/>
            </a:lvl1pPr>
          </a:lstStyle>
          <a:p>
            <a:pPr>
              <a:defRPr/>
            </a:pPr>
            <a:endParaRPr lang="es-ES" dirty="0"/>
          </a:p>
        </p:txBody>
      </p:sp>
      <p:sp>
        <p:nvSpPr>
          <p:cNvPr id="9" name="Slide Number Placeholder 6">
            <a:extLst/>
          </p:cNvPr>
          <p:cNvSpPr>
            <a:spLocks noGrp="1"/>
          </p:cNvSpPr>
          <p:nvPr>
            <p:ph type="sldNum" sz="quarter" idx="12"/>
          </p:nvPr>
        </p:nvSpPr>
        <p:spPr/>
        <p:txBody>
          <a:bodyPr/>
          <a:lstStyle>
            <a:lvl1pPr>
              <a:defRPr/>
            </a:lvl1pPr>
          </a:lstStyle>
          <a:p>
            <a:fld id="{0C1E767F-E5A8-4330-9AE3-174BAD5F41E2}" type="slidenum">
              <a:rPr lang="es-ES" altLang="es-ES"/>
              <a:pPr/>
              <a:t>‹Nº›</a:t>
            </a:fld>
            <a:endParaRPr lang="es-ES" altLang="es-ES" dirty="0"/>
          </a:p>
        </p:txBody>
      </p:sp>
    </p:spTree>
    <p:extLst>
      <p:ext uri="{BB962C8B-B14F-4D97-AF65-F5344CB8AC3E}">
        <p14:creationId xmlns:p14="http://schemas.microsoft.com/office/powerpoint/2010/main" val="4133220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55997" tIns="0" rIns="55997"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fld id="{9317E9D6-FE0D-4C80-A49E-FC5E1C26D81F}" type="datetimeFigureOut">
              <a:rPr lang="es-ES"/>
              <a:pPr>
                <a:defRPr/>
              </a:pPr>
              <a:t>12/09/2018</a:t>
            </a:fld>
            <a:endParaRPr lang="es-ES" dirty="0"/>
          </a:p>
        </p:txBody>
      </p:sp>
      <p:sp>
        <p:nvSpPr>
          <p:cNvPr id="5" name="Footer Placeholder 4">
            <a:extLst/>
          </p:cNvPr>
          <p:cNvSpPr>
            <a:spLocks noGrp="1"/>
          </p:cNvSpPr>
          <p:nvPr>
            <p:ph type="ftr" sz="quarter" idx="11"/>
          </p:nvPr>
        </p:nvSpPr>
        <p:spPr/>
        <p:txBody>
          <a:bodyPr/>
          <a:lstStyle>
            <a:lvl1pPr>
              <a:defRPr/>
            </a:lvl1pPr>
          </a:lstStyle>
          <a:p>
            <a:pPr>
              <a:defRPr/>
            </a:pPr>
            <a:endParaRPr lang="es-ES" dirty="0"/>
          </a:p>
        </p:txBody>
      </p:sp>
      <p:sp>
        <p:nvSpPr>
          <p:cNvPr id="6" name="Slide Number Placeholder 5">
            <a:extLst/>
          </p:cNvPr>
          <p:cNvSpPr>
            <a:spLocks noGrp="1"/>
          </p:cNvSpPr>
          <p:nvPr>
            <p:ph type="sldNum" sz="quarter" idx="12"/>
          </p:nvPr>
        </p:nvSpPr>
        <p:spPr/>
        <p:txBody>
          <a:bodyPr/>
          <a:lstStyle>
            <a:lvl1pPr>
              <a:defRPr/>
            </a:lvl1pPr>
          </a:lstStyle>
          <a:p>
            <a:fld id="{825ABC4B-20A5-4049-B819-98734430BF4A}" type="slidenum">
              <a:rPr lang="es-ES" altLang="es-ES"/>
              <a:pPr/>
              <a:t>‹Nº›</a:t>
            </a:fld>
            <a:endParaRPr lang="es-ES" altLang="es-ES" dirty="0"/>
          </a:p>
        </p:txBody>
      </p:sp>
    </p:spTree>
    <p:extLst>
      <p:ext uri="{BB962C8B-B14F-4D97-AF65-F5344CB8AC3E}">
        <p14:creationId xmlns:p14="http://schemas.microsoft.com/office/powerpoint/2010/main" val="166677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4" name="Rectangle 6">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p:cNvPr>
          <p:cNvSpPr/>
          <p:nvPr/>
        </p:nvSpPr>
        <p:spPr>
          <a:xfrm flipV="1">
            <a:off x="17" y="6966303"/>
            <a:ext cx="12167663" cy="5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08997" y="448952"/>
            <a:ext cx="2624108" cy="627189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6689" y="448952"/>
            <a:ext cx="7720201" cy="6271890"/>
          </a:xfrm>
        </p:spPr>
        <p:txBody>
          <a:bodyPr vert="eaVert" lIns="55997" tIns="0" rIns="55997"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Date Placeholder 3">
            <a:extLst/>
          </p:cNvPr>
          <p:cNvSpPr>
            <a:spLocks noGrp="1"/>
          </p:cNvSpPr>
          <p:nvPr>
            <p:ph type="dt" sz="half" idx="10"/>
          </p:nvPr>
        </p:nvSpPr>
        <p:spPr/>
        <p:txBody>
          <a:bodyPr/>
          <a:lstStyle>
            <a:lvl1pPr>
              <a:defRPr/>
            </a:lvl1pPr>
          </a:lstStyle>
          <a:p>
            <a:pPr>
              <a:defRPr/>
            </a:pPr>
            <a:fld id="{69DEC99A-8CE2-4B42-9813-6CE254E8CD66}" type="datetimeFigureOut">
              <a:rPr lang="es-ES"/>
              <a:pPr>
                <a:defRPr/>
              </a:pPr>
              <a:t>12/09/2018</a:t>
            </a:fld>
            <a:endParaRPr lang="es-ES" dirty="0"/>
          </a:p>
        </p:txBody>
      </p:sp>
      <p:sp>
        <p:nvSpPr>
          <p:cNvPr id="7" name="Footer Placeholder 4">
            <a:extLst/>
          </p:cNvPr>
          <p:cNvSpPr>
            <a:spLocks noGrp="1"/>
          </p:cNvSpPr>
          <p:nvPr>
            <p:ph type="ftr" sz="quarter" idx="11"/>
          </p:nvPr>
        </p:nvSpPr>
        <p:spPr/>
        <p:txBody>
          <a:bodyPr/>
          <a:lstStyle>
            <a:lvl1pPr>
              <a:defRPr/>
            </a:lvl1pPr>
          </a:lstStyle>
          <a:p>
            <a:pPr>
              <a:defRPr/>
            </a:pPr>
            <a:endParaRPr lang="es-ES" dirty="0"/>
          </a:p>
        </p:txBody>
      </p:sp>
      <p:sp>
        <p:nvSpPr>
          <p:cNvPr id="8" name="Slide Number Placeholder 5">
            <a:extLst/>
          </p:cNvPr>
          <p:cNvSpPr>
            <a:spLocks noGrp="1"/>
          </p:cNvSpPr>
          <p:nvPr>
            <p:ph type="sldNum" sz="quarter" idx="12"/>
          </p:nvPr>
        </p:nvSpPr>
        <p:spPr/>
        <p:txBody>
          <a:bodyPr/>
          <a:lstStyle>
            <a:lvl1pPr>
              <a:defRPr/>
            </a:lvl1pPr>
          </a:lstStyle>
          <a:p>
            <a:fld id="{47474079-F8E3-4340-BC6C-BCABBA1CB4B3}" type="slidenum">
              <a:rPr lang="es-ES" altLang="es-ES"/>
              <a:pPr/>
              <a:t>‹Nº›</a:t>
            </a:fld>
            <a:endParaRPr lang="es-ES" altLang="es-ES" dirty="0"/>
          </a:p>
        </p:txBody>
      </p:sp>
    </p:spTree>
    <p:extLst>
      <p:ext uri="{BB962C8B-B14F-4D97-AF65-F5344CB8AC3E}">
        <p14:creationId xmlns:p14="http://schemas.microsoft.com/office/powerpoint/2010/main" val="3054868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08489" y="299050"/>
            <a:ext cx="10952798" cy="1244600"/>
          </a:xfrm>
        </p:spPr>
        <p:txBody>
          <a:bodyPr/>
          <a:lstStyle/>
          <a:p>
            <a:r>
              <a:rPr lang="es-ES"/>
              <a:t>Haga clic para modificar el estilo de título del patrón</a:t>
            </a:r>
            <a:endParaRPr lang="es-SV"/>
          </a:p>
        </p:txBody>
      </p:sp>
      <p:sp>
        <p:nvSpPr>
          <p:cNvPr id="3" name="2 Marcador de gráfico"/>
          <p:cNvSpPr>
            <a:spLocks noGrp="1"/>
          </p:cNvSpPr>
          <p:nvPr>
            <p:ph type="chart" idx="1"/>
          </p:nvPr>
        </p:nvSpPr>
        <p:spPr>
          <a:xfrm>
            <a:off x="608489" y="1742456"/>
            <a:ext cx="10952798" cy="4928270"/>
          </a:xfrm>
        </p:spPr>
        <p:txBody>
          <a:bodyPr rtlCol="0">
            <a:normAutofit/>
          </a:bodyPr>
          <a:lstStyle/>
          <a:p>
            <a:pPr lvl="0"/>
            <a:endParaRPr lang="es-SV" noProof="0" dirty="0"/>
          </a:p>
        </p:txBody>
      </p:sp>
      <p:sp>
        <p:nvSpPr>
          <p:cNvPr id="4" name="Rectangle 4">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p:cNvPr>
          <p:cNvSpPr>
            <a:spLocks noGrp="1" noChangeArrowheads="1"/>
          </p:cNvSpPr>
          <p:nvPr>
            <p:ph type="sldNum" sz="quarter" idx="12"/>
          </p:nvPr>
        </p:nvSpPr>
        <p:spPr/>
        <p:txBody>
          <a:bodyPr/>
          <a:lstStyle>
            <a:lvl1pPr>
              <a:defRPr/>
            </a:lvl1pPr>
          </a:lstStyle>
          <a:p>
            <a:fld id="{E0299766-7B6D-4E04-AE40-2085B9067B6B}" type="slidenum">
              <a:rPr lang="en-US" altLang="es-ES"/>
              <a:pPr/>
              <a:t>‹Nº›</a:t>
            </a:fld>
            <a:endParaRPr lang="en-US" altLang="es-ES" dirty="0"/>
          </a:p>
        </p:txBody>
      </p:sp>
    </p:spTree>
    <p:extLst>
      <p:ext uri="{BB962C8B-B14F-4D97-AF65-F5344CB8AC3E}">
        <p14:creationId xmlns:p14="http://schemas.microsoft.com/office/powerpoint/2010/main" val="2528831377"/>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1_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08489" y="299050"/>
            <a:ext cx="10952798" cy="1244600"/>
          </a:xfrm>
        </p:spPr>
        <p:txBody>
          <a:bodyPr/>
          <a:lstStyle/>
          <a:p>
            <a:r>
              <a:rPr lang="es-ES"/>
              <a:t>Haga clic para modificar el estilo de título del patrón</a:t>
            </a:r>
            <a:endParaRPr lang="es-SV"/>
          </a:p>
        </p:txBody>
      </p:sp>
      <p:sp>
        <p:nvSpPr>
          <p:cNvPr id="3" name="2 Marcador de gráfico"/>
          <p:cNvSpPr>
            <a:spLocks noGrp="1"/>
          </p:cNvSpPr>
          <p:nvPr>
            <p:ph type="chart" idx="1"/>
          </p:nvPr>
        </p:nvSpPr>
        <p:spPr>
          <a:xfrm>
            <a:off x="608489" y="1742456"/>
            <a:ext cx="10952798" cy="4928270"/>
          </a:xfrm>
        </p:spPr>
        <p:txBody>
          <a:bodyPr rtlCol="0">
            <a:normAutofit/>
          </a:bodyPr>
          <a:lstStyle/>
          <a:p>
            <a:pPr lvl="0"/>
            <a:endParaRPr lang="es-SV" noProof="0" dirty="0"/>
          </a:p>
        </p:txBody>
      </p:sp>
      <p:sp>
        <p:nvSpPr>
          <p:cNvPr id="4" name="Rectangle 4">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p:cNvPr>
          <p:cNvSpPr>
            <a:spLocks noGrp="1" noChangeArrowheads="1"/>
          </p:cNvSpPr>
          <p:nvPr>
            <p:ph type="sldNum" sz="quarter" idx="12"/>
          </p:nvPr>
        </p:nvSpPr>
        <p:spPr/>
        <p:txBody>
          <a:bodyPr/>
          <a:lstStyle>
            <a:lvl1pPr>
              <a:defRPr/>
            </a:lvl1pPr>
          </a:lstStyle>
          <a:p>
            <a:fld id="{90FE21B6-AD23-4843-805E-AFE52191C93B}" type="slidenum">
              <a:rPr lang="en-US" altLang="es-ES"/>
              <a:pPr/>
              <a:t>‹Nº›</a:t>
            </a:fld>
            <a:endParaRPr lang="en-US" altLang="es-ES" dirty="0"/>
          </a:p>
        </p:txBody>
      </p:sp>
    </p:spTree>
    <p:extLst>
      <p:ext uri="{BB962C8B-B14F-4D97-AF65-F5344CB8AC3E}">
        <p14:creationId xmlns:p14="http://schemas.microsoft.com/office/powerpoint/2010/main" val="48561635"/>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2_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08489" y="299050"/>
            <a:ext cx="10952798" cy="1244600"/>
          </a:xfrm>
        </p:spPr>
        <p:txBody>
          <a:bodyPr/>
          <a:lstStyle/>
          <a:p>
            <a:r>
              <a:rPr lang="es-ES"/>
              <a:t>Haga clic para modificar el estilo de título del patrón</a:t>
            </a:r>
            <a:endParaRPr lang="es-SV"/>
          </a:p>
        </p:txBody>
      </p:sp>
      <p:sp>
        <p:nvSpPr>
          <p:cNvPr id="3" name="2 Marcador de gráfico"/>
          <p:cNvSpPr>
            <a:spLocks noGrp="1"/>
          </p:cNvSpPr>
          <p:nvPr>
            <p:ph type="chart" idx="1"/>
          </p:nvPr>
        </p:nvSpPr>
        <p:spPr>
          <a:xfrm>
            <a:off x="608489" y="1742456"/>
            <a:ext cx="10952798" cy="4928270"/>
          </a:xfrm>
        </p:spPr>
        <p:txBody>
          <a:bodyPr rtlCol="0">
            <a:normAutofit/>
          </a:bodyPr>
          <a:lstStyle/>
          <a:p>
            <a:pPr lvl="0"/>
            <a:endParaRPr lang="es-SV" noProof="0" dirty="0"/>
          </a:p>
        </p:txBody>
      </p:sp>
      <p:sp>
        <p:nvSpPr>
          <p:cNvPr id="4" name="Rectangle 4">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p:cNvPr>
          <p:cNvSpPr>
            <a:spLocks noGrp="1" noChangeArrowheads="1"/>
          </p:cNvSpPr>
          <p:nvPr>
            <p:ph type="sldNum" sz="quarter" idx="12"/>
          </p:nvPr>
        </p:nvSpPr>
        <p:spPr/>
        <p:txBody>
          <a:bodyPr/>
          <a:lstStyle>
            <a:lvl1pPr>
              <a:defRPr/>
            </a:lvl1pPr>
          </a:lstStyle>
          <a:p>
            <a:fld id="{E95743CD-53DE-480C-9ADB-D6191CA769EE}" type="slidenum">
              <a:rPr lang="en-US" altLang="es-ES"/>
              <a:pPr/>
              <a:t>‹Nº›</a:t>
            </a:fld>
            <a:endParaRPr lang="en-US" altLang="es-ES" dirty="0"/>
          </a:p>
        </p:txBody>
      </p:sp>
    </p:spTree>
    <p:extLst>
      <p:ext uri="{BB962C8B-B14F-4D97-AF65-F5344CB8AC3E}">
        <p14:creationId xmlns:p14="http://schemas.microsoft.com/office/powerpoint/2010/main" val="1304674767"/>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Rectangle 6">
            <a:extLst/>
          </p:cNvPr>
          <p:cNvSpPr/>
          <p:nvPr/>
        </p:nvSpPr>
        <p:spPr>
          <a:xfrm>
            <a:off x="0" y="6969760"/>
            <a:ext cx="12169775"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p:cNvPr>
          <p:cNvSpPr/>
          <p:nvPr/>
        </p:nvSpPr>
        <p:spPr>
          <a:xfrm>
            <a:off x="0" y="6897163"/>
            <a:ext cx="12169775" cy="72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5280" y="826414"/>
            <a:ext cx="10040064" cy="3883152"/>
          </a:xfrm>
        </p:spPr>
        <p:txBody>
          <a:bodyPr/>
          <a:lstStyle>
            <a:lvl1pPr algn="l">
              <a:lnSpc>
                <a:spcPct val="85000"/>
              </a:lnSpc>
              <a:defRPr sz="9800" spc="-6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98046" y="4851677"/>
            <a:ext cx="10040064" cy="1244600"/>
          </a:xfrm>
        </p:spPr>
        <p:txBody>
          <a:bodyPr lIns="112030" rIns="112030">
            <a:normAutofit/>
          </a:bodyPr>
          <a:lstStyle>
            <a:lvl1pPr marL="0" indent="0" algn="l">
              <a:buNone/>
              <a:defRPr sz="2900" cap="all" spc="245" baseline="0">
                <a:solidFill>
                  <a:schemeClr val="tx2"/>
                </a:solidFill>
                <a:latin typeface="+mj-lt"/>
              </a:defRPr>
            </a:lvl1pPr>
            <a:lvl2pPr marL="560160" indent="0" algn="ctr">
              <a:buNone/>
              <a:defRPr sz="2900"/>
            </a:lvl2pPr>
            <a:lvl3pPr marL="1120317" indent="0" algn="ctr">
              <a:buNone/>
              <a:defRPr sz="2900"/>
            </a:lvl3pPr>
            <a:lvl4pPr marL="1680475" indent="0" algn="ctr">
              <a:buNone/>
              <a:defRPr sz="2500"/>
            </a:lvl4pPr>
            <a:lvl5pPr marL="2240632" indent="0" algn="ctr">
              <a:buNone/>
              <a:defRPr sz="2500"/>
            </a:lvl5pPr>
            <a:lvl6pPr marL="2800795" indent="0" algn="ctr">
              <a:buNone/>
              <a:defRPr sz="2500"/>
            </a:lvl6pPr>
            <a:lvl7pPr marL="3360952" indent="0" algn="ctr">
              <a:buNone/>
              <a:defRPr sz="2500"/>
            </a:lvl7pPr>
            <a:lvl8pPr marL="3921112" indent="0" algn="ctr">
              <a:buNone/>
              <a:defRPr sz="2500"/>
            </a:lvl8pPr>
            <a:lvl9pPr marL="4481268" indent="0" algn="ctr">
              <a:buNone/>
              <a:defRPr sz="2500"/>
            </a:lvl9pPr>
          </a:lstStyle>
          <a:p>
            <a:r>
              <a:rPr lang="es-ES"/>
              <a:t>Haga clic para modificar el estilo de subtítulo del patrón</a:t>
            </a:r>
            <a:endParaRPr lang="en-US" dirty="0"/>
          </a:p>
        </p:txBody>
      </p:sp>
      <p:sp>
        <p:nvSpPr>
          <p:cNvPr id="8" name="Date Placeholder 3">
            <a:extLst/>
          </p:cNvPr>
          <p:cNvSpPr>
            <a:spLocks noGrp="1"/>
          </p:cNvSpPr>
          <p:nvPr>
            <p:ph type="dt" sz="half" idx="10"/>
          </p:nvPr>
        </p:nvSpPr>
        <p:spPr/>
        <p:txBody>
          <a:bodyPr/>
          <a:lstStyle>
            <a:lvl1pPr>
              <a:defRPr/>
            </a:lvl1pPr>
          </a:lstStyle>
          <a:p>
            <a:pPr>
              <a:defRPr/>
            </a:pPr>
            <a:fld id="{1BEBACF7-92DF-44F0-B91F-27C3FDF1FC96}" type="datetimeFigureOut">
              <a:rPr lang="es-ES"/>
              <a:pPr>
                <a:defRPr/>
              </a:pPr>
              <a:t>12/09/2018</a:t>
            </a:fld>
            <a:endParaRPr lang="es-ES" dirty="0"/>
          </a:p>
        </p:txBody>
      </p:sp>
      <p:sp>
        <p:nvSpPr>
          <p:cNvPr id="9" name="Footer Placeholder 4">
            <a:extLst/>
          </p:cNvPr>
          <p:cNvSpPr>
            <a:spLocks noGrp="1"/>
          </p:cNvSpPr>
          <p:nvPr>
            <p:ph type="ftr" sz="quarter" idx="11"/>
          </p:nvPr>
        </p:nvSpPr>
        <p:spPr/>
        <p:txBody>
          <a:bodyPr/>
          <a:lstStyle>
            <a:lvl1pPr>
              <a:defRPr/>
            </a:lvl1pPr>
          </a:lstStyle>
          <a:p>
            <a:pPr>
              <a:defRPr/>
            </a:pPr>
            <a:endParaRPr lang="es-ES" dirty="0"/>
          </a:p>
        </p:txBody>
      </p:sp>
      <p:sp>
        <p:nvSpPr>
          <p:cNvPr id="10" name="Slide Number Placeholder 5">
            <a:extLst/>
          </p:cNvPr>
          <p:cNvSpPr>
            <a:spLocks noGrp="1"/>
          </p:cNvSpPr>
          <p:nvPr>
            <p:ph type="sldNum" sz="quarter" idx="12"/>
          </p:nvPr>
        </p:nvSpPr>
        <p:spPr/>
        <p:txBody>
          <a:bodyPr/>
          <a:lstStyle>
            <a:lvl1pPr>
              <a:defRPr/>
            </a:lvl1pPr>
          </a:lstStyle>
          <a:p>
            <a:fld id="{6BDB5550-FEF8-4527-BA06-CA51C4B58757}" type="slidenum">
              <a:rPr lang="es-ES" altLang="es-ES"/>
              <a:pPr/>
              <a:t>‹Nº›</a:t>
            </a:fld>
            <a:endParaRPr lang="es-ES" altLang="es-ES" dirty="0"/>
          </a:p>
        </p:txBody>
      </p:sp>
    </p:spTree>
    <p:extLst>
      <p:ext uri="{BB962C8B-B14F-4D97-AF65-F5344CB8AC3E}">
        <p14:creationId xmlns:p14="http://schemas.microsoft.com/office/powerpoint/2010/main" val="1321992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Date Placeholder 3">
            <a:extLst/>
          </p:cNvPr>
          <p:cNvSpPr>
            <a:spLocks noGrp="1"/>
          </p:cNvSpPr>
          <p:nvPr>
            <p:ph type="dt" sz="half" idx="10"/>
          </p:nvPr>
        </p:nvSpPr>
        <p:spPr/>
        <p:txBody>
          <a:bodyPr/>
          <a:lstStyle>
            <a:lvl1pPr>
              <a:defRPr/>
            </a:lvl1pPr>
          </a:lstStyle>
          <a:p>
            <a:pPr>
              <a:defRPr/>
            </a:pPr>
            <a:fld id="{7E8D5401-46D4-4C33-82F0-6DDC10063064}" type="datetimeFigureOut">
              <a:rPr lang="es-ES"/>
              <a:pPr>
                <a:defRPr/>
              </a:pPr>
              <a:t>12/09/2018</a:t>
            </a:fld>
            <a:endParaRPr lang="es-ES" dirty="0"/>
          </a:p>
        </p:txBody>
      </p:sp>
      <p:sp>
        <p:nvSpPr>
          <p:cNvPr id="7" name="Footer Placeholder 4">
            <a:extLst/>
          </p:cNvPr>
          <p:cNvSpPr>
            <a:spLocks noGrp="1"/>
          </p:cNvSpPr>
          <p:nvPr>
            <p:ph type="ftr" sz="quarter" idx="11"/>
          </p:nvPr>
        </p:nvSpPr>
        <p:spPr/>
        <p:txBody>
          <a:bodyPr/>
          <a:lstStyle>
            <a:lvl1pPr>
              <a:defRPr/>
            </a:lvl1pPr>
          </a:lstStyle>
          <a:p>
            <a:pPr>
              <a:defRPr/>
            </a:pPr>
            <a:endParaRPr lang="es-ES" dirty="0"/>
          </a:p>
        </p:txBody>
      </p:sp>
      <p:sp>
        <p:nvSpPr>
          <p:cNvPr id="8" name="Slide Number Placeholder 5">
            <a:extLst/>
          </p:cNvPr>
          <p:cNvSpPr>
            <a:spLocks noGrp="1"/>
          </p:cNvSpPr>
          <p:nvPr>
            <p:ph type="sldNum" sz="quarter" idx="12"/>
          </p:nvPr>
        </p:nvSpPr>
        <p:spPr/>
        <p:txBody>
          <a:bodyPr/>
          <a:lstStyle>
            <a:lvl1pPr>
              <a:defRPr/>
            </a:lvl1pPr>
          </a:lstStyle>
          <a:p>
            <a:fld id="{25BD240C-CF58-439D-A748-1EFCE2FFA060}" type="slidenum">
              <a:rPr lang="es-ES" altLang="es-ES"/>
              <a:pPr/>
              <a:t>‹Nº›</a:t>
            </a:fld>
            <a:endParaRPr lang="es-ES" altLang="es-ES" dirty="0"/>
          </a:p>
        </p:txBody>
      </p:sp>
    </p:spTree>
    <p:extLst>
      <p:ext uri="{BB962C8B-B14F-4D97-AF65-F5344CB8AC3E}">
        <p14:creationId xmlns:p14="http://schemas.microsoft.com/office/powerpoint/2010/main" val="3640275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Rectangle 6">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p:cNvPr>
          <p:cNvSpPr/>
          <p:nvPr/>
        </p:nvSpPr>
        <p:spPr>
          <a:xfrm>
            <a:off x="14" y="6897160"/>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p:cNvPr>
          <p:cNvCxnSpPr/>
          <p:nvPr/>
        </p:nvCxnSpPr>
        <p:spPr>
          <a:xfrm>
            <a:off x="1206428" y="4729480"/>
            <a:ext cx="9856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5280" y="826414"/>
            <a:ext cx="10040064" cy="3883152"/>
          </a:xfrm>
        </p:spPr>
        <p:txBody>
          <a:bodyPr anchorCtr="0"/>
          <a:lstStyle>
            <a:lvl1pPr>
              <a:lnSpc>
                <a:spcPct val="85000"/>
              </a:lnSpc>
              <a:defRPr sz="98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5280" y="4848962"/>
            <a:ext cx="10040064" cy="1244600"/>
          </a:xfrm>
        </p:spPr>
        <p:txBody>
          <a:bodyPr lIns="112030" rIns="112030">
            <a:normAutofit/>
          </a:bodyPr>
          <a:lstStyle>
            <a:lvl1pPr marL="0" indent="0">
              <a:buNone/>
              <a:defRPr sz="2900" cap="all" spc="245" baseline="0">
                <a:solidFill>
                  <a:schemeClr val="tx2"/>
                </a:solidFill>
                <a:latin typeface="+mj-lt"/>
              </a:defRPr>
            </a:lvl1pPr>
            <a:lvl2pPr marL="560160" indent="0">
              <a:buNone/>
              <a:defRPr sz="2200">
                <a:solidFill>
                  <a:schemeClr val="tx1">
                    <a:tint val="75000"/>
                  </a:schemeClr>
                </a:solidFill>
              </a:defRPr>
            </a:lvl2pPr>
            <a:lvl3pPr marL="1120317" indent="0">
              <a:buNone/>
              <a:defRPr sz="2100">
                <a:solidFill>
                  <a:schemeClr val="tx1">
                    <a:tint val="75000"/>
                  </a:schemeClr>
                </a:solidFill>
              </a:defRPr>
            </a:lvl3pPr>
            <a:lvl4pPr marL="1680475" indent="0">
              <a:buNone/>
              <a:defRPr sz="1600">
                <a:solidFill>
                  <a:schemeClr val="tx1">
                    <a:tint val="75000"/>
                  </a:schemeClr>
                </a:solidFill>
              </a:defRPr>
            </a:lvl4pPr>
            <a:lvl5pPr marL="2240632" indent="0">
              <a:buNone/>
              <a:defRPr sz="1600">
                <a:solidFill>
                  <a:schemeClr val="tx1">
                    <a:tint val="75000"/>
                  </a:schemeClr>
                </a:solidFill>
              </a:defRPr>
            </a:lvl5pPr>
            <a:lvl6pPr marL="2800795" indent="0">
              <a:buNone/>
              <a:defRPr sz="1600">
                <a:solidFill>
                  <a:schemeClr val="tx1">
                    <a:tint val="75000"/>
                  </a:schemeClr>
                </a:solidFill>
              </a:defRPr>
            </a:lvl6pPr>
            <a:lvl7pPr marL="3360952" indent="0">
              <a:buNone/>
              <a:defRPr sz="1600">
                <a:solidFill>
                  <a:schemeClr val="tx1">
                    <a:tint val="75000"/>
                  </a:schemeClr>
                </a:solidFill>
              </a:defRPr>
            </a:lvl7pPr>
            <a:lvl8pPr marL="3921112" indent="0">
              <a:buNone/>
              <a:defRPr sz="1600">
                <a:solidFill>
                  <a:schemeClr val="tx1">
                    <a:tint val="75000"/>
                  </a:schemeClr>
                </a:solidFill>
              </a:defRPr>
            </a:lvl8pPr>
            <a:lvl9pPr marL="4481268" indent="0">
              <a:buNone/>
              <a:defRPr sz="1600">
                <a:solidFill>
                  <a:schemeClr val="tx1">
                    <a:tint val="75000"/>
                  </a:schemeClr>
                </a:solidFill>
              </a:defRPr>
            </a:lvl9pPr>
          </a:lstStyle>
          <a:p>
            <a:pPr lvl="0"/>
            <a:r>
              <a:rPr lang="es-ES"/>
              <a:t>Haga clic para modificar el estilo de texto del patrón</a:t>
            </a:r>
          </a:p>
        </p:txBody>
      </p:sp>
      <p:sp>
        <p:nvSpPr>
          <p:cNvPr id="9" name="Date Placeholder 3">
            <a:extLst/>
          </p:cNvPr>
          <p:cNvSpPr>
            <a:spLocks noGrp="1"/>
          </p:cNvSpPr>
          <p:nvPr>
            <p:ph type="dt" sz="half" idx="10"/>
          </p:nvPr>
        </p:nvSpPr>
        <p:spPr/>
        <p:txBody>
          <a:bodyPr/>
          <a:lstStyle>
            <a:lvl1pPr>
              <a:defRPr/>
            </a:lvl1pPr>
          </a:lstStyle>
          <a:p>
            <a:pPr>
              <a:defRPr/>
            </a:pPr>
            <a:fld id="{10FF8221-89C3-4EE4-9B86-3D1006B64186}" type="datetimeFigureOut">
              <a:rPr lang="es-ES"/>
              <a:pPr>
                <a:defRPr/>
              </a:pPr>
              <a:t>12/09/2018</a:t>
            </a:fld>
            <a:endParaRPr lang="es-ES" dirty="0"/>
          </a:p>
        </p:txBody>
      </p:sp>
      <p:sp>
        <p:nvSpPr>
          <p:cNvPr id="10" name="Footer Placeholder 4">
            <a:extLst/>
          </p:cNvPr>
          <p:cNvSpPr>
            <a:spLocks noGrp="1"/>
          </p:cNvSpPr>
          <p:nvPr>
            <p:ph type="ftr" sz="quarter" idx="11"/>
          </p:nvPr>
        </p:nvSpPr>
        <p:spPr/>
        <p:txBody>
          <a:bodyPr/>
          <a:lstStyle>
            <a:lvl1pPr>
              <a:defRPr/>
            </a:lvl1pPr>
          </a:lstStyle>
          <a:p>
            <a:pPr>
              <a:defRPr/>
            </a:pPr>
            <a:endParaRPr lang="es-ES" dirty="0"/>
          </a:p>
        </p:txBody>
      </p:sp>
      <p:sp>
        <p:nvSpPr>
          <p:cNvPr id="11" name="Slide Number Placeholder 5">
            <a:extLst/>
          </p:cNvPr>
          <p:cNvSpPr>
            <a:spLocks noGrp="1"/>
          </p:cNvSpPr>
          <p:nvPr>
            <p:ph type="sldNum" sz="quarter" idx="12"/>
          </p:nvPr>
        </p:nvSpPr>
        <p:spPr/>
        <p:txBody>
          <a:bodyPr/>
          <a:lstStyle>
            <a:lvl1pPr>
              <a:defRPr/>
            </a:lvl1pPr>
          </a:lstStyle>
          <a:p>
            <a:fld id="{418A5B05-272A-4FAE-89FF-D0E6EA092B18}" type="slidenum">
              <a:rPr lang="es-ES" altLang="es-ES"/>
              <a:pPr/>
              <a:t>‹Nº›</a:t>
            </a:fld>
            <a:endParaRPr lang="es-ES" altLang="es-ES" dirty="0"/>
          </a:p>
        </p:txBody>
      </p:sp>
    </p:spTree>
    <p:extLst>
      <p:ext uri="{BB962C8B-B14F-4D97-AF65-F5344CB8AC3E}">
        <p14:creationId xmlns:p14="http://schemas.microsoft.com/office/powerpoint/2010/main" val="4217793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5280" y="312090"/>
            <a:ext cx="10040064" cy="1579714"/>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5281" y="2009812"/>
            <a:ext cx="4928759" cy="438099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6585" y="2009800"/>
            <a:ext cx="4928759" cy="438099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3">
            <a:extLst/>
          </p:cNvPr>
          <p:cNvSpPr>
            <a:spLocks noGrp="1"/>
          </p:cNvSpPr>
          <p:nvPr>
            <p:ph type="dt" sz="half" idx="10"/>
          </p:nvPr>
        </p:nvSpPr>
        <p:spPr/>
        <p:txBody>
          <a:bodyPr/>
          <a:lstStyle>
            <a:lvl1pPr>
              <a:defRPr/>
            </a:lvl1pPr>
          </a:lstStyle>
          <a:p>
            <a:pPr>
              <a:defRPr/>
            </a:pPr>
            <a:fld id="{7ADA8E27-0A74-46BF-94F3-5B0E026C32A9}" type="datetimeFigureOut">
              <a:rPr lang="es-ES"/>
              <a:pPr>
                <a:defRPr/>
              </a:pPr>
              <a:t>12/09/2018</a:t>
            </a:fld>
            <a:endParaRPr lang="es-ES" dirty="0"/>
          </a:p>
        </p:txBody>
      </p:sp>
      <p:sp>
        <p:nvSpPr>
          <p:cNvPr id="6" name="Footer Placeholder 4">
            <a:extLst/>
          </p:cNvPr>
          <p:cNvSpPr>
            <a:spLocks noGrp="1"/>
          </p:cNvSpPr>
          <p:nvPr>
            <p:ph type="ftr" sz="quarter" idx="11"/>
          </p:nvPr>
        </p:nvSpPr>
        <p:spPr/>
        <p:txBody>
          <a:bodyPr/>
          <a:lstStyle>
            <a:lvl1pPr>
              <a:defRPr/>
            </a:lvl1pPr>
          </a:lstStyle>
          <a:p>
            <a:pPr>
              <a:defRPr/>
            </a:pPr>
            <a:endParaRPr lang="es-ES" dirty="0"/>
          </a:p>
        </p:txBody>
      </p:sp>
      <p:sp>
        <p:nvSpPr>
          <p:cNvPr id="7" name="Slide Number Placeholder 5">
            <a:extLst/>
          </p:cNvPr>
          <p:cNvSpPr>
            <a:spLocks noGrp="1"/>
          </p:cNvSpPr>
          <p:nvPr>
            <p:ph type="sldNum" sz="quarter" idx="12"/>
          </p:nvPr>
        </p:nvSpPr>
        <p:spPr/>
        <p:txBody>
          <a:bodyPr/>
          <a:lstStyle>
            <a:lvl1pPr>
              <a:defRPr/>
            </a:lvl1pPr>
          </a:lstStyle>
          <a:p>
            <a:fld id="{EEA04117-CC69-4EFB-897D-0A02DF5C5C94}" type="slidenum">
              <a:rPr lang="es-ES" altLang="es-ES"/>
              <a:pPr/>
              <a:t>‹Nº›</a:t>
            </a:fld>
            <a:endParaRPr lang="es-ES" altLang="es-ES" dirty="0"/>
          </a:p>
        </p:txBody>
      </p:sp>
    </p:spTree>
    <p:extLst>
      <p:ext uri="{BB962C8B-B14F-4D97-AF65-F5344CB8AC3E}">
        <p14:creationId xmlns:p14="http://schemas.microsoft.com/office/powerpoint/2010/main" val="106159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1328" y="4798632"/>
            <a:ext cx="10344309" cy="1621156"/>
          </a:xfrm>
        </p:spPr>
        <p:txBody>
          <a:bodyPr anchor="t"/>
          <a:lstStyle>
            <a:lvl1pPr algn="l">
              <a:defRPr sz="4900" b="1" cap="all"/>
            </a:lvl1pPr>
          </a:lstStyle>
          <a:p>
            <a:r>
              <a:rPr lang="es-ES" dirty="0" smtClean="0"/>
              <a:t>Haga clic para modificar el estilo de título del patrón</a:t>
            </a:r>
            <a:endParaRPr lang="es-CO" dirty="0"/>
          </a:p>
        </p:txBody>
      </p:sp>
      <p:sp>
        <p:nvSpPr>
          <p:cNvPr id="3" name="2 Marcador de texto"/>
          <p:cNvSpPr>
            <a:spLocks noGrp="1"/>
          </p:cNvSpPr>
          <p:nvPr>
            <p:ph type="body" idx="1"/>
          </p:nvPr>
        </p:nvSpPr>
        <p:spPr>
          <a:xfrm>
            <a:off x="961328" y="4300860"/>
            <a:ext cx="10344309" cy="497772"/>
          </a:xfrm>
        </p:spPr>
        <p:txBody>
          <a:bodyPr anchor="b"/>
          <a:lstStyle>
            <a:lvl1pPr marL="0" indent="0">
              <a:buNone/>
              <a:defRPr sz="2500">
                <a:solidFill>
                  <a:schemeClr val="tx1">
                    <a:tint val="75000"/>
                  </a:schemeClr>
                </a:solidFill>
              </a:defRPr>
            </a:lvl1pPr>
            <a:lvl2pPr marL="559804" indent="0">
              <a:buNone/>
              <a:defRPr sz="2200">
                <a:solidFill>
                  <a:schemeClr val="tx1">
                    <a:tint val="75000"/>
                  </a:schemeClr>
                </a:solidFill>
              </a:defRPr>
            </a:lvl2pPr>
            <a:lvl3pPr marL="1119605" indent="0">
              <a:buNone/>
              <a:defRPr sz="2100">
                <a:solidFill>
                  <a:schemeClr val="tx1">
                    <a:tint val="75000"/>
                  </a:schemeClr>
                </a:solidFill>
              </a:defRPr>
            </a:lvl3pPr>
            <a:lvl4pPr marL="1679408" indent="0">
              <a:buNone/>
              <a:defRPr sz="1600">
                <a:solidFill>
                  <a:schemeClr val="tx1">
                    <a:tint val="75000"/>
                  </a:schemeClr>
                </a:solidFill>
              </a:defRPr>
            </a:lvl4pPr>
            <a:lvl5pPr marL="2239208" indent="0">
              <a:buNone/>
              <a:defRPr sz="1600">
                <a:solidFill>
                  <a:schemeClr val="tx1">
                    <a:tint val="75000"/>
                  </a:schemeClr>
                </a:solidFill>
              </a:defRPr>
            </a:lvl5pPr>
            <a:lvl6pPr marL="2799015" indent="0">
              <a:buNone/>
              <a:defRPr sz="1600">
                <a:solidFill>
                  <a:schemeClr val="tx1">
                    <a:tint val="75000"/>
                  </a:schemeClr>
                </a:solidFill>
              </a:defRPr>
            </a:lvl6pPr>
            <a:lvl7pPr marL="3358815" indent="0">
              <a:buNone/>
              <a:defRPr sz="1600">
                <a:solidFill>
                  <a:schemeClr val="tx1">
                    <a:tint val="75000"/>
                  </a:schemeClr>
                </a:solidFill>
              </a:defRPr>
            </a:lvl7pPr>
            <a:lvl8pPr marL="3918621" indent="0">
              <a:buNone/>
              <a:defRPr sz="1600">
                <a:solidFill>
                  <a:schemeClr val="tx1">
                    <a:tint val="75000"/>
                  </a:schemeClr>
                </a:solidFill>
              </a:defRPr>
            </a:lvl8pPr>
            <a:lvl9pPr marL="4478421" indent="0">
              <a:buNone/>
              <a:defRPr sz="16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608489" y="6921374"/>
            <a:ext cx="2839614" cy="397581"/>
          </a:xfrm>
          <a:prstGeom prst="rect">
            <a:avLst/>
          </a:prstGeom>
        </p:spPr>
        <p:txBody>
          <a:bodyPr lIns="111959" tIns="55979" rIns="111959" bIns="55979"/>
          <a:lstStyle/>
          <a:p>
            <a:pPr defTabSz="912395"/>
            <a:fld id="{3BB38F1D-1C06-4DE8-B7BB-2E3E159E46FE}" type="datetimeFigureOut">
              <a:rPr lang="es-CO" sz="1800" smtClean="0">
                <a:solidFill>
                  <a:prstClr val="black"/>
                </a:solidFill>
                <a:cs typeface="Arial" charset="0"/>
              </a:rPr>
              <a:pPr defTabSz="912395"/>
              <a:t>12/09/2018</a:t>
            </a:fld>
            <a:endParaRPr lang="es-CO" sz="1800" dirty="0">
              <a:solidFill>
                <a:prstClr val="black"/>
              </a:solidFill>
              <a:cs typeface="Arial" charset="0"/>
            </a:endParaRPr>
          </a:p>
        </p:txBody>
      </p:sp>
      <p:sp>
        <p:nvSpPr>
          <p:cNvPr id="5" name="4 Marcador de pie de página"/>
          <p:cNvSpPr>
            <a:spLocks noGrp="1"/>
          </p:cNvSpPr>
          <p:nvPr>
            <p:ph type="ftr" sz="quarter" idx="11"/>
          </p:nvPr>
        </p:nvSpPr>
        <p:spPr>
          <a:xfrm>
            <a:off x="4158007" y="6921374"/>
            <a:ext cx="3853762" cy="397581"/>
          </a:xfrm>
          <a:prstGeom prst="rect">
            <a:avLst/>
          </a:prstGeom>
        </p:spPr>
        <p:txBody>
          <a:bodyPr lIns="111959" tIns="55979" rIns="111959" bIns="55979"/>
          <a:lstStyle/>
          <a:p>
            <a:pPr defTabSz="912395"/>
            <a:endParaRPr lang="es-CO" sz="1800" dirty="0">
              <a:solidFill>
                <a:prstClr val="black"/>
              </a:solidFill>
              <a:cs typeface="Arial" charset="0"/>
            </a:endParaRPr>
          </a:p>
        </p:txBody>
      </p:sp>
      <p:sp>
        <p:nvSpPr>
          <p:cNvPr id="6" name="5 Marcador de número de diapositiva"/>
          <p:cNvSpPr>
            <a:spLocks noGrp="1"/>
          </p:cNvSpPr>
          <p:nvPr>
            <p:ph type="sldNum" sz="quarter" idx="12"/>
          </p:nvPr>
        </p:nvSpPr>
        <p:spPr>
          <a:xfrm>
            <a:off x="8721672" y="6921374"/>
            <a:ext cx="2839614" cy="397581"/>
          </a:xfrm>
          <a:prstGeom prst="rect">
            <a:avLst/>
          </a:prstGeom>
        </p:spPr>
        <p:txBody>
          <a:bodyPr lIns="111959" tIns="55979" rIns="111959" bIns="55979"/>
          <a:lstStyle/>
          <a:p>
            <a:pPr defTabSz="912395"/>
            <a:fld id="{E662D671-6674-4E4B-A519-8ECB04FED548}" type="slidenum">
              <a:rPr lang="es-CO" sz="1800" smtClean="0">
                <a:solidFill>
                  <a:prstClr val="black"/>
                </a:solidFill>
                <a:cs typeface="Arial" charset="0"/>
              </a:rPr>
              <a:pPr defTabSz="912395"/>
              <a:t>‹Nº›</a:t>
            </a:fld>
            <a:endParaRPr lang="es-CO" sz="1800" dirty="0">
              <a:solidFill>
                <a:prstClr val="black"/>
              </a:solidFill>
              <a:cs typeface="Arial" charset="0"/>
            </a:endParaRPr>
          </a:p>
        </p:txBody>
      </p:sp>
    </p:spTree>
    <p:extLst>
      <p:ext uri="{BB962C8B-B14F-4D97-AF65-F5344CB8AC3E}">
        <p14:creationId xmlns:p14="http://schemas.microsoft.com/office/powerpoint/2010/main" val="45833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5280" y="312090"/>
            <a:ext cx="10040064" cy="1579714"/>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5281" y="2010152"/>
            <a:ext cx="4928759" cy="801729"/>
          </a:xfrm>
        </p:spPr>
        <p:txBody>
          <a:bodyPr lIns="112030" rIns="112030" anchor="ctr">
            <a:normAutofit/>
          </a:bodyPr>
          <a:lstStyle>
            <a:lvl1pPr marL="0" indent="0">
              <a:buNone/>
              <a:defRPr sz="2500" b="0" cap="all" baseline="0">
                <a:solidFill>
                  <a:schemeClr val="tx2"/>
                </a:solidFill>
              </a:defRPr>
            </a:lvl1pPr>
            <a:lvl2pPr marL="560160" indent="0">
              <a:buNone/>
              <a:defRPr sz="2500" b="1"/>
            </a:lvl2pPr>
            <a:lvl3pPr marL="1120317" indent="0">
              <a:buNone/>
              <a:defRPr sz="2200" b="1"/>
            </a:lvl3pPr>
            <a:lvl4pPr marL="1680475" indent="0">
              <a:buNone/>
              <a:defRPr sz="2100" b="1"/>
            </a:lvl4pPr>
            <a:lvl5pPr marL="2240632" indent="0">
              <a:buNone/>
              <a:defRPr sz="2100" b="1"/>
            </a:lvl5pPr>
            <a:lvl6pPr marL="2800795" indent="0">
              <a:buNone/>
              <a:defRPr sz="2100" b="1"/>
            </a:lvl6pPr>
            <a:lvl7pPr marL="3360952" indent="0">
              <a:buNone/>
              <a:defRPr sz="2100" b="1"/>
            </a:lvl7pPr>
            <a:lvl8pPr marL="3921112" indent="0">
              <a:buNone/>
              <a:defRPr sz="2100" b="1"/>
            </a:lvl8pPr>
            <a:lvl9pPr marL="4481268" indent="0">
              <a:buNone/>
              <a:defRPr sz="2100" b="1"/>
            </a:lvl9pPr>
          </a:lstStyle>
          <a:p>
            <a:pPr lvl="0"/>
            <a:r>
              <a:rPr lang="es-ES"/>
              <a:t>Haga clic para modificar el estilo de texto del patrón</a:t>
            </a:r>
          </a:p>
        </p:txBody>
      </p:sp>
      <p:sp>
        <p:nvSpPr>
          <p:cNvPr id="4" name="Content Placeholder 3"/>
          <p:cNvSpPr>
            <a:spLocks noGrp="1"/>
          </p:cNvSpPr>
          <p:nvPr>
            <p:ph sz="half" idx="2"/>
          </p:nvPr>
        </p:nvSpPr>
        <p:spPr>
          <a:xfrm>
            <a:off x="1095281" y="2811876"/>
            <a:ext cx="4928759" cy="35789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06585" y="2010152"/>
            <a:ext cx="4928759" cy="801729"/>
          </a:xfrm>
        </p:spPr>
        <p:txBody>
          <a:bodyPr lIns="112030" rIns="112030" anchor="ctr">
            <a:normAutofit/>
          </a:bodyPr>
          <a:lstStyle>
            <a:lvl1pPr marL="0" indent="0">
              <a:buNone/>
              <a:defRPr sz="2500" b="0" cap="all" baseline="0">
                <a:solidFill>
                  <a:schemeClr val="tx2"/>
                </a:solidFill>
              </a:defRPr>
            </a:lvl1pPr>
            <a:lvl2pPr marL="560160" indent="0">
              <a:buNone/>
              <a:defRPr sz="2500" b="1"/>
            </a:lvl2pPr>
            <a:lvl3pPr marL="1120317" indent="0">
              <a:buNone/>
              <a:defRPr sz="2200" b="1"/>
            </a:lvl3pPr>
            <a:lvl4pPr marL="1680475" indent="0">
              <a:buNone/>
              <a:defRPr sz="2100" b="1"/>
            </a:lvl4pPr>
            <a:lvl5pPr marL="2240632" indent="0">
              <a:buNone/>
              <a:defRPr sz="2100" b="1"/>
            </a:lvl5pPr>
            <a:lvl6pPr marL="2800795" indent="0">
              <a:buNone/>
              <a:defRPr sz="2100" b="1"/>
            </a:lvl6pPr>
            <a:lvl7pPr marL="3360952" indent="0">
              <a:buNone/>
              <a:defRPr sz="2100" b="1"/>
            </a:lvl7pPr>
            <a:lvl8pPr marL="3921112" indent="0">
              <a:buNone/>
              <a:defRPr sz="2100" b="1"/>
            </a:lvl8pPr>
            <a:lvl9pPr marL="4481268" indent="0">
              <a:buNone/>
              <a:defRPr sz="2100" b="1"/>
            </a:lvl9pPr>
          </a:lstStyle>
          <a:p>
            <a:pPr lvl="0"/>
            <a:r>
              <a:rPr lang="es-ES"/>
              <a:t>Haga clic para modificar el estilo de texto del patrón</a:t>
            </a:r>
          </a:p>
        </p:txBody>
      </p:sp>
      <p:sp>
        <p:nvSpPr>
          <p:cNvPr id="6" name="Content Placeholder 5"/>
          <p:cNvSpPr>
            <a:spLocks noGrp="1"/>
          </p:cNvSpPr>
          <p:nvPr>
            <p:ph sz="quarter" idx="4"/>
          </p:nvPr>
        </p:nvSpPr>
        <p:spPr>
          <a:xfrm>
            <a:off x="6206585" y="2811874"/>
            <a:ext cx="4928759" cy="35789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a:extLst/>
          </p:cNvPr>
          <p:cNvSpPr>
            <a:spLocks noGrp="1"/>
          </p:cNvSpPr>
          <p:nvPr>
            <p:ph type="dt" sz="half" idx="10"/>
          </p:nvPr>
        </p:nvSpPr>
        <p:spPr/>
        <p:txBody>
          <a:bodyPr/>
          <a:lstStyle>
            <a:lvl1pPr>
              <a:defRPr/>
            </a:lvl1pPr>
          </a:lstStyle>
          <a:p>
            <a:pPr>
              <a:defRPr/>
            </a:pPr>
            <a:fld id="{1B6D14C4-D6EC-4448-B868-ED7557ABC323}" type="datetimeFigureOut">
              <a:rPr lang="es-ES"/>
              <a:pPr>
                <a:defRPr/>
              </a:pPr>
              <a:t>12/09/2018</a:t>
            </a:fld>
            <a:endParaRPr lang="es-ES" dirty="0"/>
          </a:p>
        </p:txBody>
      </p:sp>
      <p:sp>
        <p:nvSpPr>
          <p:cNvPr id="8" name="Footer Placeholder 4">
            <a:extLst/>
          </p:cNvPr>
          <p:cNvSpPr>
            <a:spLocks noGrp="1"/>
          </p:cNvSpPr>
          <p:nvPr>
            <p:ph type="ftr" sz="quarter" idx="11"/>
          </p:nvPr>
        </p:nvSpPr>
        <p:spPr/>
        <p:txBody>
          <a:bodyPr/>
          <a:lstStyle>
            <a:lvl1pPr>
              <a:defRPr/>
            </a:lvl1pPr>
          </a:lstStyle>
          <a:p>
            <a:pPr>
              <a:defRPr/>
            </a:pPr>
            <a:endParaRPr lang="es-ES" dirty="0"/>
          </a:p>
        </p:txBody>
      </p:sp>
      <p:sp>
        <p:nvSpPr>
          <p:cNvPr id="9" name="Slide Number Placeholder 5">
            <a:extLst/>
          </p:cNvPr>
          <p:cNvSpPr>
            <a:spLocks noGrp="1"/>
          </p:cNvSpPr>
          <p:nvPr>
            <p:ph type="sldNum" sz="quarter" idx="12"/>
          </p:nvPr>
        </p:nvSpPr>
        <p:spPr/>
        <p:txBody>
          <a:bodyPr/>
          <a:lstStyle>
            <a:lvl1pPr>
              <a:defRPr/>
            </a:lvl1pPr>
          </a:lstStyle>
          <a:p>
            <a:fld id="{5B1DADE0-9B0D-43F5-B6F3-9A24E7517AE4}" type="slidenum">
              <a:rPr lang="es-ES" altLang="es-ES"/>
              <a:pPr/>
              <a:t>‹Nº›</a:t>
            </a:fld>
            <a:endParaRPr lang="es-ES" altLang="es-ES" dirty="0"/>
          </a:p>
        </p:txBody>
      </p:sp>
    </p:spTree>
    <p:extLst>
      <p:ext uri="{BB962C8B-B14F-4D97-AF65-F5344CB8AC3E}">
        <p14:creationId xmlns:p14="http://schemas.microsoft.com/office/powerpoint/2010/main" val="1383146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a:extLst/>
          </p:cNvPr>
          <p:cNvSpPr>
            <a:spLocks noGrp="1"/>
          </p:cNvSpPr>
          <p:nvPr>
            <p:ph type="dt" sz="half" idx="10"/>
          </p:nvPr>
        </p:nvSpPr>
        <p:spPr/>
        <p:txBody>
          <a:bodyPr/>
          <a:lstStyle>
            <a:lvl1pPr>
              <a:defRPr/>
            </a:lvl1pPr>
          </a:lstStyle>
          <a:p>
            <a:pPr>
              <a:defRPr/>
            </a:pPr>
            <a:fld id="{BB3A8A62-9886-4D60-A34D-C3E251A76140}" type="datetimeFigureOut">
              <a:rPr lang="es-ES"/>
              <a:pPr>
                <a:defRPr/>
              </a:pPr>
              <a:t>12/09/2018</a:t>
            </a:fld>
            <a:endParaRPr lang="es-ES" dirty="0"/>
          </a:p>
        </p:txBody>
      </p:sp>
      <p:sp>
        <p:nvSpPr>
          <p:cNvPr id="4" name="Footer Placeholder 4">
            <a:extLst/>
          </p:cNvPr>
          <p:cNvSpPr>
            <a:spLocks noGrp="1"/>
          </p:cNvSpPr>
          <p:nvPr>
            <p:ph type="ftr" sz="quarter" idx="11"/>
          </p:nvPr>
        </p:nvSpPr>
        <p:spPr/>
        <p:txBody>
          <a:bodyPr/>
          <a:lstStyle>
            <a:lvl1pPr>
              <a:defRPr/>
            </a:lvl1pPr>
          </a:lstStyle>
          <a:p>
            <a:pPr>
              <a:defRPr/>
            </a:pPr>
            <a:endParaRPr lang="es-ES" dirty="0"/>
          </a:p>
        </p:txBody>
      </p:sp>
      <p:sp>
        <p:nvSpPr>
          <p:cNvPr id="5" name="Slide Number Placeholder 5">
            <a:extLst/>
          </p:cNvPr>
          <p:cNvSpPr>
            <a:spLocks noGrp="1"/>
          </p:cNvSpPr>
          <p:nvPr>
            <p:ph type="sldNum" sz="quarter" idx="12"/>
          </p:nvPr>
        </p:nvSpPr>
        <p:spPr/>
        <p:txBody>
          <a:bodyPr/>
          <a:lstStyle>
            <a:lvl1pPr>
              <a:defRPr/>
            </a:lvl1pPr>
          </a:lstStyle>
          <a:p>
            <a:fld id="{4B86C31D-BC22-425C-ABF2-AA0549DB46C8}" type="slidenum">
              <a:rPr lang="es-ES" altLang="es-ES"/>
              <a:pPr/>
              <a:t>‹Nº›</a:t>
            </a:fld>
            <a:endParaRPr lang="es-ES" altLang="es-ES" dirty="0"/>
          </a:p>
        </p:txBody>
      </p:sp>
    </p:spTree>
    <p:extLst>
      <p:ext uri="{BB962C8B-B14F-4D97-AF65-F5344CB8AC3E}">
        <p14:creationId xmlns:p14="http://schemas.microsoft.com/office/powerpoint/2010/main" val="4162404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p:cNvPr>
          <p:cNvSpPr/>
          <p:nvPr/>
        </p:nvSpPr>
        <p:spPr>
          <a:xfrm>
            <a:off x="14" y="6897160"/>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6">
            <a:extLst/>
          </p:cNvPr>
          <p:cNvSpPr>
            <a:spLocks noGrp="1"/>
          </p:cNvSpPr>
          <p:nvPr>
            <p:ph type="dt" sz="half" idx="10"/>
          </p:nvPr>
        </p:nvSpPr>
        <p:spPr/>
        <p:txBody>
          <a:bodyPr/>
          <a:lstStyle>
            <a:lvl1pPr>
              <a:defRPr/>
            </a:lvl1pPr>
          </a:lstStyle>
          <a:p>
            <a:pPr>
              <a:defRPr/>
            </a:pPr>
            <a:fld id="{F02C9416-B7F5-4F79-9ED7-3C9B010C0192}" type="datetimeFigureOut">
              <a:rPr lang="es-ES"/>
              <a:pPr>
                <a:defRPr/>
              </a:pPr>
              <a:t>12/09/2018</a:t>
            </a:fld>
            <a:endParaRPr lang="es-ES" dirty="0"/>
          </a:p>
        </p:txBody>
      </p:sp>
      <p:sp>
        <p:nvSpPr>
          <p:cNvPr id="7" name="Footer Placeholder 7">
            <a:extLst/>
          </p:cNvPr>
          <p:cNvSpPr>
            <a:spLocks noGrp="1"/>
          </p:cNvSpPr>
          <p:nvPr>
            <p:ph type="ftr" sz="quarter" idx="11"/>
          </p:nvPr>
        </p:nvSpPr>
        <p:spPr/>
        <p:txBody>
          <a:bodyPr/>
          <a:lstStyle>
            <a:lvl1pPr>
              <a:defRPr>
                <a:solidFill>
                  <a:srgbClr val="FFFFFF"/>
                </a:solidFill>
              </a:defRPr>
            </a:lvl1pPr>
          </a:lstStyle>
          <a:p>
            <a:pPr>
              <a:defRPr/>
            </a:pPr>
            <a:endParaRPr lang="es-ES" dirty="0"/>
          </a:p>
        </p:txBody>
      </p:sp>
      <p:sp>
        <p:nvSpPr>
          <p:cNvPr id="8" name="Slide Number Placeholder 8">
            <a:extLst/>
          </p:cNvPr>
          <p:cNvSpPr>
            <a:spLocks noGrp="1"/>
          </p:cNvSpPr>
          <p:nvPr>
            <p:ph type="sldNum" sz="quarter" idx="12"/>
          </p:nvPr>
        </p:nvSpPr>
        <p:spPr/>
        <p:txBody>
          <a:bodyPr/>
          <a:lstStyle>
            <a:lvl1pPr>
              <a:defRPr/>
            </a:lvl1pPr>
          </a:lstStyle>
          <a:p>
            <a:fld id="{F9981442-3480-4ACA-B61A-EC7BD44D134D}" type="slidenum">
              <a:rPr lang="es-ES" altLang="es-ES"/>
              <a:pPr/>
              <a:t>‹Nº›</a:t>
            </a:fld>
            <a:endParaRPr lang="es-ES" altLang="es-ES" dirty="0"/>
          </a:p>
        </p:txBody>
      </p:sp>
    </p:spTree>
    <p:extLst>
      <p:ext uri="{BB962C8B-B14F-4D97-AF65-F5344CB8AC3E}">
        <p14:creationId xmlns:p14="http://schemas.microsoft.com/office/powerpoint/2010/main" val="1441804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5" name="Rectangle 7">
            <a:extLst/>
          </p:cNvPr>
          <p:cNvSpPr/>
          <p:nvPr/>
        </p:nvSpPr>
        <p:spPr>
          <a:xfrm>
            <a:off x="14" y="0"/>
            <a:ext cx="4043915" cy="7467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p:cNvPr>
          <p:cNvSpPr/>
          <p:nvPr/>
        </p:nvSpPr>
        <p:spPr>
          <a:xfrm>
            <a:off x="4033352" y="0"/>
            <a:ext cx="63384" cy="746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6367" y="647191"/>
            <a:ext cx="3194566" cy="2489200"/>
          </a:xfrm>
        </p:spPr>
        <p:txBody>
          <a:bodyPr/>
          <a:lstStyle>
            <a:lvl1pPr>
              <a:defRPr sz="44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91849" y="796544"/>
            <a:ext cx="6480405" cy="57251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6367" y="3186179"/>
            <a:ext cx="3194566" cy="3679491"/>
          </a:xfrm>
        </p:spPr>
        <p:txBody>
          <a:bodyPr lIns="112030" rIns="112030">
            <a:normAutofit/>
          </a:bodyPr>
          <a:lstStyle>
            <a:lvl1pPr marL="0" indent="0">
              <a:buNone/>
              <a:defRPr sz="1800">
                <a:solidFill>
                  <a:srgbClr val="FFFFFF"/>
                </a:solidFill>
              </a:defRPr>
            </a:lvl1pPr>
            <a:lvl2pPr marL="560160" indent="0">
              <a:buNone/>
              <a:defRPr sz="1500"/>
            </a:lvl2pPr>
            <a:lvl3pPr marL="1120317" indent="0">
              <a:buNone/>
              <a:defRPr sz="1200"/>
            </a:lvl3pPr>
            <a:lvl4pPr marL="1680475" indent="0">
              <a:buNone/>
              <a:defRPr sz="1100"/>
            </a:lvl4pPr>
            <a:lvl5pPr marL="2240632" indent="0">
              <a:buNone/>
              <a:defRPr sz="1100"/>
            </a:lvl5pPr>
            <a:lvl6pPr marL="2800795" indent="0">
              <a:buNone/>
              <a:defRPr sz="1100"/>
            </a:lvl6pPr>
            <a:lvl7pPr marL="3360952" indent="0">
              <a:buNone/>
              <a:defRPr sz="1100"/>
            </a:lvl7pPr>
            <a:lvl8pPr marL="3921112" indent="0">
              <a:buNone/>
              <a:defRPr sz="1100"/>
            </a:lvl8pPr>
            <a:lvl9pPr marL="4481268" indent="0">
              <a:buNone/>
              <a:defRPr sz="1100"/>
            </a:lvl9pPr>
          </a:lstStyle>
          <a:p>
            <a:pPr lvl="0"/>
            <a:r>
              <a:rPr lang="es-ES"/>
              <a:t>Haga clic para modificar el estilo de texto del patrón</a:t>
            </a:r>
          </a:p>
        </p:txBody>
      </p:sp>
      <p:sp>
        <p:nvSpPr>
          <p:cNvPr id="7" name="Date Placeholder 4">
            <a:extLst/>
          </p:cNvPr>
          <p:cNvSpPr>
            <a:spLocks noGrp="1"/>
          </p:cNvSpPr>
          <p:nvPr>
            <p:ph type="dt" sz="half" idx="10"/>
          </p:nvPr>
        </p:nvSpPr>
        <p:spPr>
          <a:xfrm>
            <a:off x="464818" y="7033730"/>
            <a:ext cx="2613544" cy="397581"/>
          </a:xfrm>
        </p:spPr>
        <p:txBody>
          <a:bodyPr/>
          <a:lstStyle>
            <a:lvl1pPr algn="l">
              <a:defRPr/>
            </a:lvl1pPr>
          </a:lstStyle>
          <a:p>
            <a:pPr>
              <a:defRPr/>
            </a:pPr>
            <a:fld id="{F901F37C-42DA-43C5-A975-6357D2B1AA30}" type="datetimeFigureOut">
              <a:rPr lang="es-ES"/>
              <a:pPr>
                <a:defRPr/>
              </a:pPr>
              <a:t>12/09/2018</a:t>
            </a:fld>
            <a:endParaRPr lang="es-ES" dirty="0"/>
          </a:p>
        </p:txBody>
      </p:sp>
      <p:sp>
        <p:nvSpPr>
          <p:cNvPr id="8" name="Footer Placeholder 5">
            <a:extLst/>
          </p:cNvPr>
          <p:cNvSpPr>
            <a:spLocks noGrp="1"/>
          </p:cNvSpPr>
          <p:nvPr>
            <p:ph type="ftr" sz="quarter" idx="11"/>
          </p:nvPr>
        </p:nvSpPr>
        <p:spPr>
          <a:xfrm>
            <a:off x="4791850" y="7033730"/>
            <a:ext cx="4639727" cy="397581"/>
          </a:xfrm>
        </p:spPr>
        <p:txBody>
          <a:bodyPr/>
          <a:lstStyle>
            <a:lvl1pPr algn="l">
              <a:defRPr>
                <a:solidFill>
                  <a:schemeClr val="tx2"/>
                </a:solidFill>
              </a:defRPr>
            </a:lvl1pPr>
          </a:lstStyle>
          <a:p>
            <a:pPr>
              <a:defRPr/>
            </a:pPr>
            <a:endParaRPr lang="es-ES" dirty="0">
              <a:solidFill>
                <a:srgbClr val="344068"/>
              </a:solidFill>
            </a:endParaRPr>
          </a:p>
        </p:txBody>
      </p:sp>
      <p:sp>
        <p:nvSpPr>
          <p:cNvPr id="9" name="Slide Number Placeholder 6">
            <a:extLst/>
          </p:cNvPr>
          <p:cNvSpPr>
            <a:spLocks noGrp="1"/>
          </p:cNvSpPr>
          <p:nvPr>
            <p:ph type="sldNum" sz="quarter" idx="12"/>
          </p:nvPr>
        </p:nvSpPr>
        <p:spPr/>
        <p:txBody>
          <a:bodyPr/>
          <a:lstStyle>
            <a:lvl1pPr>
              <a:defRPr>
                <a:solidFill>
                  <a:schemeClr val="tx2"/>
                </a:solidFill>
              </a:defRPr>
            </a:lvl1pPr>
          </a:lstStyle>
          <a:p>
            <a:fld id="{88B6081C-9FB9-40E0-9597-D504470E78B4}" type="slidenum">
              <a:rPr lang="es-ES" altLang="es-ES">
                <a:solidFill>
                  <a:srgbClr val="344068"/>
                </a:solidFill>
              </a:rPr>
              <a:pPr/>
              <a:t>‹Nº›</a:t>
            </a:fld>
            <a:endParaRPr lang="es-ES" altLang="es-ES" dirty="0">
              <a:solidFill>
                <a:srgbClr val="344068"/>
              </a:solidFill>
            </a:endParaRPr>
          </a:p>
        </p:txBody>
      </p:sp>
    </p:spTree>
    <p:extLst>
      <p:ext uri="{BB962C8B-B14F-4D97-AF65-F5344CB8AC3E}">
        <p14:creationId xmlns:p14="http://schemas.microsoft.com/office/powerpoint/2010/main" val="4261935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5" name="Rectangle 7">
            <a:extLst/>
          </p:cNvPr>
          <p:cNvSpPr/>
          <p:nvPr/>
        </p:nvSpPr>
        <p:spPr>
          <a:xfrm>
            <a:off x="14" y="5393270"/>
            <a:ext cx="12167663" cy="20743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p:cNvPr>
          <p:cNvSpPr/>
          <p:nvPr/>
        </p:nvSpPr>
        <p:spPr>
          <a:xfrm>
            <a:off x="14" y="5351781"/>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5281" y="5526024"/>
            <a:ext cx="10095209" cy="896112"/>
          </a:xfrm>
        </p:spPr>
        <p:txBody>
          <a:bodyPr tIns="0" bIns="0">
            <a:noAutofit/>
          </a:bodyPr>
          <a:lstStyle>
            <a:lvl1pPr>
              <a:defRPr sz="44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1"/>
            <a:ext cx="12169760" cy="5351972"/>
          </a:xfrm>
          <a:solidFill>
            <a:schemeClr val="bg2">
              <a:lumMod val="90000"/>
            </a:schemeClr>
          </a:solidFill>
        </p:spPr>
        <p:txBody>
          <a:bodyPr lIns="560160" tIns="560160" rtlCol="0">
            <a:normAutofit/>
          </a:bodyPr>
          <a:lstStyle>
            <a:lvl1pPr marL="0" indent="0">
              <a:buNone/>
              <a:defRPr sz="3800"/>
            </a:lvl1pPr>
            <a:lvl2pPr marL="560160" indent="0">
              <a:buNone/>
              <a:defRPr sz="3400"/>
            </a:lvl2pPr>
            <a:lvl3pPr marL="1120317" indent="0">
              <a:buNone/>
              <a:defRPr sz="2900"/>
            </a:lvl3pPr>
            <a:lvl4pPr marL="1680475" indent="0">
              <a:buNone/>
              <a:defRPr sz="2500"/>
            </a:lvl4pPr>
            <a:lvl5pPr marL="2240632" indent="0">
              <a:buNone/>
              <a:defRPr sz="2500"/>
            </a:lvl5pPr>
            <a:lvl6pPr marL="2800795" indent="0">
              <a:buNone/>
              <a:defRPr sz="2500"/>
            </a:lvl6pPr>
            <a:lvl7pPr marL="3360952" indent="0">
              <a:buNone/>
              <a:defRPr sz="2500"/>
            </a:lvl7pPr>
            <a:lvl8pPr marL="3921112" indent="0">
              <a:buNone/>
              <a:defRPr sz="2500"/>
            </a:lvl8pPr>
            <a:lvl9pPr marL="4481268" indent="0">
              <a:buNone/>
              <a:defRPr sz="2500"/>
            </a:lvl9pPr>
          </a:lstStyle>
          <a:p>
            <a:pPr lvl="0"/>
            <a:r>
              <a:rPr lang="es-ES" noProof="0" dirty="0"/>
              <a:t>Haga clic en el icono para agregar una imagen</a:t>
            </a:r>
            <a:endParaRPr lang="en-US" noProof="0" dirty="0"/>
          </a:p>
        </p:txBody>
      </p:sp>
      <p:sp>
        <p:nvSpPr>
          <p:cNvPr id="4" name="Text Placeholder 3"/>
          <p:cNvSpPr>
            <a:spLocks noGrp="1"/>
          </p:cNvSpPr>
          <p:nvPr>
            <p:ph type="body" sz="half" idx="2"/>
          </p:nvPr>
        </p:nvSpPr>
        <p:spPr>
          <a:xfrm>
            <a:off x="1095280" y="6432093"/>
            <a:ext cx="10094828" cy="647192"/>
          </a:xfrm>
        </p:spPr>
        <p:txBody>
          <a:bodyPr lIns="112030" tIns="0" rIns="112030" bIns="0">
            <a:normAutofit/>
          </a:bodyPr>
          <a:lstStyle>
            <a:lvl1pPr marL="0" indent="0">
              <a:spcBef>
                <a:spcPts val="0"/>
              </a:spcBef>
              <a:spcAft>
                <a:spcPts val="735"/>
              </a:spcAft>
              <a:buNone/>
              <a:defRPr sz="1800">
                <a:solidFill>
                  <a:srgbClr val="FFFFFF"/>
                </a:solidFill>
              </a:defRPr>
            </a:lvl1pPr>
            <a:lvl2pPr marL="560160" indent="0">
              <a:buNone/>
              <a:defRPr sz="1500"/>
            </a:lvl2pPr>
            <a:lvl3pPr marL="1120317" indent="0">
              <a:buNone/>
              <a:defRPr sz="1200"/>
            </a:lvl3pPr>
            <a:lvl4pPr marL="1680475" indent="0">
              <a:buNone/>
              <a:defRPr sz="1100"/>
            </a:lvl4pPr>
            <a:lvl5pPr marL="2240632" indent="0">
              <a:buNone/>
              <a:defRPr sz="1100"/>
            </a:lvl5pPr>
            <a:lvl6pPr marL="2800795" indent="0">
              <a:buNone/>
              <a:defRPr sz="1100"/>
            </a:lvl6pPr>
            <a:lvl7pPr marL="3360952" indent="0">
              <a:buNone/>
              <a:defRPr sz="1100"/>
            </a:lvl7pPr>
            <a:lvl8pPr marL="3921112" indent="0">
              <a:buNone/>
              <a:defRPr sz="1100"/>
            </a:lvl8pPr>
            <a:lvl9pPr marL="4481268" indent="0">
              <a:buNone/>
              <a:defRPr sz="1100"/>
            </a:lvl9pPr>
          </a:lstStyle>
          <a:p>
            <a:pPr lvl="0"/>
            <a:r>
              <a:rPr lang="es-ES"/>
              <a:t>Haga clic para modificar el estilo de texto del patrón</a:t>
            </a:r>
          </a:p>
        </p:txBody>
      </p:sp>
      <p:sp>
        <p:nvSpPr>
          <p:cNvPr id="7" name="Date Placeholder 4">
            <a:extLst/>
          </p:cNvPr>
          <p:cNvSpPr>
            <a:spLocks noGrp="1"/>
          </p:cNvSpPr>
          <p:nvPr>
            <p:ph type="dt" sz="half" idx="10"/>
          </p:nvPr>
        </p:nvSpPr>
        <p:spPr/>
        <p:txBody>
          <a:bodyPr/>
          <a:lstStyle>
            <a:lvl1pPr>
              <a:defRPr/>
            </a:lvl1pPr>
          </a:lstStyle>
          <a:p>
            <a:pPr>
              <a:defRPr/>
            </a:pPr>
            <a:fld id="{903F6FA0-ABCA-4054-89A2-D4D03601E8D1}" type="datetimeFigureOut">
              <a:rPr lang="es-ES"/>
              <a:pPr>
                <a:defRPr/>
              </a:pPr>
              <a:t>12/09/2018</a:t>
            </a:fld>
            <a:endParaRPr lang="es-ES" dirty="0"/>
          </a:p>
        </p:txBody>
      </p:sp>
      <p:sp>
        <p:nvSpPr>
          <p:cNvPr id="8" name="Footer Placeholder 5">
            <a:extLst/>
          </p:cNvPr>
          <p:cNvSpPr>
            <a:spLocks noGrp="1"/>
          </p:cNvSpPr>
          <p:nvPr>
            <p:ph type="ftr" sz="quarter" idx="11"/>
          </p:nvPr>
        </p:nvSpPr>
        <p:spPr/>
        <p:txBody>
          <a:bodyPr/>
          <a:lstStyle>
            <a:lvl1pPr>
              <a:defRPr/>
            </a:lvl1pPr>
          </a:lstStyle>
          <a:p>
            <a:pPr>
              <a:defRPr/>
            </a:pPr>
            <a:endParaRPr lang="es-ES" dirty="0"/>
          </a:p>
        </p:txBody>
      </p:sp>
      <p:sp>
        <p:nvSpPr>
          <p:cNvPr id="9" name="Slide Number Placeholder 6">
            <a:extLst/>
          </p:cNvPr>
          <p:cNvSpPr>
            <a:spLocks noGrp="1"/>
          </p:cNvSpPr>
          <p:nvPr>
            <p:ph type="sldNum" sz="quarter" idx="12"/>
          </p:nvPr>
        </p:nvSpPr>
        <p:spPr/>
        <p:txBody>
          <a:bodyPr/>
          <a:lstStyle>
            <a:lvl1pPr>
              <a:defRPr/>
            </a:lvl1pPr>
          </a:lstStyle>
          <a:p>
            <a:fld id="{0C1E767F-E5A8-4330-9AE3-174BAD5F41E2}" type="slidenum">
              <a:rPr lang="es-ES" altLang="es-ES"/>
              <a:pPr/>
              <a:t>‹Nº›</a:t>
            </a:fld>
            <a:endParaRPr lang="es-ES" altLang="es-ES" dirty="0"/>
          </a:p>
        </p:txBody>
      </p:sp>
    </p:spTree>
    <p:extLst>
      <p:ext uri="{BB962C8B-B14F-4D97-AF65-F5344CB8AC3E}">
        <p14:creationId xmlns:p14="http://schemas.microsoft.com/office/powerpoint/2010/main" val="1550388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56015" tIns="0" rIns="56015"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fld id="{9317E9D6-FE0D-4C80-A49E-FC5E1C26D81F}" type="datetimeFigureOut">
              <a:rPr lang="es-ES"/>
              <a:pPr>
                <a:defRPr/>
              </a:pPr>
              <a:t>12/09/2018</a:t>
            </a:fld>
            <a:endParaRPr lang="es-ES" dirty="0"/>
          </a:p>
        </p:txBody>
      </p:sp>
      <p:sp>
        <p:nvSpPr>
          <p:cNvPr id="5" name="Footer Placeholder 4">
            <a:extLst/>
          </p:cNvPr>
          <p:cNvSpPr>
            <a:spLocks noGrp="1"/>
          </p:cNvSpPr>
          <p:nvPr>
            <p:ph type="ftr" sz="quarter" idx="11"/>
          </p:nvPr>
        </p:nvSpPr>
        <p:spPr/>
        <p:txBody>
          <a:bodyPr/>
          <a:lstStyle>
            <a:lvl1pPr>
              <a:defRPr/>
            </a:lvl1pPr>
          </a:lstStyle>
          <a:p>
            <a:pPr>
              <a:defRPr/>
            </a:pPr>
            <a:endParaRPr lang="es-ES" dirty="0"/>
          </a:p>
        </p:txBody>
      </p:sp>
      <p:sp>
        <p:nvSpPr>
          <p:cNvPr id="6" name="Slide Number Placeholder 5">
            <a:extLst/>
          </p:cNvPr>
          <p:cNvSpPr>
            <a:spLocks noGrp="1"/>
          </p:cNvSpPr>
          <p:nvPr>
            <p:ph type="sldNum" sz="quarter" idx="12"/>
          </p:nvPr>
        </p:nvSpPr>
        <p:spPr/>
        <p:txBody>
          <a:bodyPr/>
          <a:lstStyle>
            <a:lvl1pPr>
              <a:defRPr/>
            </a:lvl1pPr>
          </a:lstStyle>
          <a:p>
            <a:fld id="{825ABC4B-20A5-4049-B819-98734430BF4A}" type="slidenum">
              <a:rPr lang="es-ES" altLang="es-ES"/>
              <a:pPr/>
              <a:t>‹Nº›</a:t>
            </a:fld>
            <a:endParaRPr lang="es-ES" altLang="es-ES" dirty="0"/>
          </a:p>
        </p:txBody>
      </p:sp>
    </p:spTree>
    <p:extLst>
      <p:ext uri="{BB962C8B-B14F-4D97-AF65-F5344CB8AC3E}">
        <p14:creationId xmlns:p14="http://schemas.microsoft.com/office/powerpoint/2010/main" val="44821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4" name="Rectangle 6">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p:cNvPr>
          <p:cNvSpPr/>
          <p:nvPr/>
        </p:nvSpPr>
        <p:spPr>
          <a:xfrm flipV="1">
            <a:off x="14" y="6966303"/>
            <a:ext cx="12167663" cy="5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08997" y="448952"/>
            <a:ext cx="2624108" cy="627189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6686" y="448952"/>
            <a:ext cx="7720201" cy="6271890"/>
          </a:xfrm>
        </p:spPr>
        <p:txBody>
          <a:bodyPr vert="eaVert" lIns="56015" tIns="0" rIns="56015"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Date Placeholder 3">
            <a:extLst/>
          </p:cNvPr>
          <p:cNvSpPr>
            <a:spLocks noGrp="1"/>
          </p:cNvSpPr>
          <p:nvPr>
            <p:ph type="dt" sz="half" idx="10"/>
          </p:nvPr>
        </p:nvSpPr>
        <p:spPr/>
        <p:txBody>
          <a:bodyPr/>
          <a:lstStyle>
            <a:lvl1pPr>
              <a:defRPr/>
            </a:lvl1pPr>
          </a:lstStyle>
          <a:p>
            <a:pPr>
              <a:defRPr/>
            </a:pPr>
            <a:fld id="{69DEC99A-8CE2-4B42-9813-6CE254E8CD66}" type="datetimeFigureOut">
              <a:rPr lang="es-ES"/>
              <a:pPr>
                <a:defRPr/>
              </a:pPr>
              <a:t>12/09/2018</a:t>
            </a:fld>
            <a:endParaRPr lang="es-ES" dirty="0"/>
          </a:p>
        </p:txBody>
      </p:sp>
      <p:sp>
        <p:nvSpPr>
          <p:cNvPr id="7" name="Footer Placeholder 4">
            <a:extLst/>
          </p:cNvPr>
          <p:cNvSpPr>
            <a:spLocks noGrp="1"/>
          </p:cNvSpPr>
          <p:nvPr>
            <p:ph type="ftr" sz="quarter" idx="11"/>
          </p:nvPr>
        </p:nvSpPr>
        <p:spPr/>
        <p:txBody>
          <a:bodyPr/>
          <a:lstStyle>
            <a:lvl1pPr>
              <a:defRPr/>
            </a:lvl1pPr>
          </a:lstStyle>
          <a:p>
            <a:pPr>
              <a:defRPr/>
            </a:pPr>
            <a:endParaRPr lang="es-ES" dirty="0"/>
          </a:p>
        </p:txBody>
      </p:sp>
      <p:sp>
        <p:nvSpPr>
          <p:cNvPr id="8" name="Slide Number Placeholder 5">
            <a:extLst/>
          </p:cNvPr>
          <p:cNvSpPr>
            <a:spLocks noGrp="1"/>
          </p:cNvSpPr>
          <p:nvPr>
            <p:ph type="sldNum" sz="quarter" idx="12"/>
          </p:nvPr>
        </p:nvSpPr>
        <p:spPr/>
        <p:txBody>
          <a:bodyPr/>
          <a:lstStyle>
            <a:lvl1pPr>
              <a:defRPr/>
            </a:lvl1pPr>
          </a:lstStyle>
          <a:p>
            <a:fld id="{47474079-F8E3-4340-BC6C-BCABBA1CB4B3}" type="slidenum">
              <a:rPr lang="es-ES" altLang="es-ES"/>
              <a:pPr/>
              <a:t>‹Nº›</a:t>
            </a:fld>
            <a:endParaRPr lang="es-ES" altLang="es-ES" dirty="0"/>
          </a:p>
        </p:txBody>
      </p:sp>
    </p:spTree>
    <p:extLst>
      <p:ext uri="{BB962C8B-B14F-4D97-AF65-F5344CB8AC3E}">
        <p14:creationId xmlns:p14="http://schemas.microsoft.com/office/powerpoint/2010/main" val="793383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08489" y="299050"/>
            <a:ext cx="10952798" cy="1244600"/>
          </a:xfrm>
        </p:spPr>
        <p:txBody>
          <a:bodyPr/>
          <a:lstStyle/>
          <a:p>
            <a:r>
              <a:rPr lang="es-ES"/>
              <a:t>Haga clic para modificar el estilo de título del patrón</a:t>
            </a:r>
            <a:endParaRPr lang="es-SV"/>
          </a:p>
        </p:txBody>
      </p:sp>
      <p:sp>
        <p:nvSpPr>
          <p:cNvPr id="3" name="2 Marcador de gráfico"/>
          <p:cNvSpPr>
            <a:spLocks noGrp="1"/>
          </p:cNvSpPr>
          <p:nvPr>
            <p:ph type="chart" idx="1"/>
          </p:nvPr>
        </p:nvSpPr>
        <p:spPr>
          <a:xfrm>
            <a:off x="608489" y="1742453"/>
            <a:ext cx="10952798" cy="4928270"/>
          </a:xfrm>
        </p:spPr>
        <p:txBody>
          <a:bodyPr rtlCol="0">
            <a:normAutofit/>
          </a:bodyPr>
          <a:lstStyle/>
          <a:p>
            <a:pPr lvl="0"/>
            <a:endParaRPr lang="es-SV" noProof="0" dirty="0"/>
          </a:p>
        </p:txBody>
      </p:sp>
      <p:sp>
        <p:nvSpPr>
          <p:cNvPr id="4" name="Rectangle 4">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p:cNvPr>
          <p:cNvSpPr>
            <a:spLocks noGrp="1" noChangeArrowheads="1"/>
          </p:cNvSpPr>
          <p:nvPr>
            <p:ph type="sldNum" sz="quarter" idx="12"/>
          </p:nvPr>
        </p:nvSpPr>
        <p:spPr/>
        <p:txBody>
          <a:bodyPr/>
          <a:lstStyle>
            <a:lvl1pPr>
              <a:defRPr/>
            </a:lvl1pPr>
          </a:lstStyle>
          <a:p>
            <a:fld id="{E0299766-7B6D-4E04-AE40-2085B9067B6B}" type="slidenum">
              <a:rPr lang="en-US" altLang="es-ES"/>
              <a:pPr/>
              <a:t>‹Nº›</a:t>
            </a:fld>
            <a:endParaRPr lang="en-US" altLang="es-ES" dirty="0"/>
          </a:p>
        </p:txBody>
      </p:sp>
    </p:spTree>
    <p:extLst>
      <p:ext uri="{BB962C8B-B14F-4D97-AF65-F5344CB8AC3E}">
        <p14:creationId xmlns:p14="http://schemas.microsoft.com/office/powerpoint/2010/main" val="4231396088"/>
      </p:ext>
    </p:extLst>
  </p:cSld>
  <p:clrMapOvr>
    <a:masterClrMapping/>
  </p:clrMapOvr>
  <p:transition>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1_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08489" y="299050"/>
            <a:ext cx="10952798" cy="1244600"/>
          </a:xfrm>
        </p:spPr>
        <p:txBody>
          <a:bodyPr/>
          <a:lstStyle/>
          <a:p>
            <a:r>
              <a:rPr lang="es-ES"/>
              <a:t>Haga clic para modificar el estilo de título del patrón</a:t>
            </a:r>
            <a:endParaRPr lang="es-SV"/>
          </a:p>
        </p:txBody>
      </p:sp>
      <p:sp>
        <p:nvSpPr>
          <p:cNvPr id="3" name="2 Marcador de gráfico"/>
          <p:cNvSpPr>
            <a:spLocks noGrp="1"/>
          </p:cNvSpPr>
          <p:nvPr>
            <p:ph type="chart" idx="1"/>
          </p:nvPr>
        </p:nvSpPr>
        <p:spPr>
          <a:xfrm>
            <a:off x="608489" y="1742453"/>
            <a:ext cx="10952798" cy="4928270"/>
          </a:xfrm>
        </p:spPr>
        <p:txBody>
          <a:bodyPr rtlCol="0">
            <a:normAutofit/>
          </a:bodyPr>
          <a:lstStyle/>
          <a:p>
            <a:pPr lvl="0"/>
            <a:endParaRPr lang="es-SV" noProof="0" dirty="0"/>
          </a:p>
        </p:txBody>
      </p:sp>
      <p:sp>
        <p:nvSpPr>
          <p:cNvPr id="4" name="Rectangle 4">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p:cNvPr>
          <p:cNvSpPr>
            <a:spLocks noGrp="1" noChangeArrowheads="1"/>
          </p:cNvSpPr>
          <p:nvPr>
            <p:ph type="sldNum" sz="quarter" idx="12"/>
          </p:nvPr>
        </p:nvSpPr>
        <p:spPr/>
        <p:txBody>
          <a:bodyPr/>
          <a:lstStyle>
            <a:lvl1pPr>
              <a:defRPr/>
            </a:lvl1pPr>
          </a:lstStyle>
          <a:p>
            <a:fld id="{90FE21B6-AD23-4843-805E-AFE52191C93B}" type="slidenum">
              <a:rPr lang="en-US" altLang="es-ES"/>
              <a:pPr/>
              <a:t>‹Nº›</a:t>
            </a:fld>
            <a:endParaRPr lang="en-US" altLang="es-ES" dirty="0"/>
          </a:p>
        </p:txBody>
      </p:sp>
    </p:spTree>
    <p:extLst>
      <p:ext uri="{BB962C8B-B14F-4D97-AF65-F5344CB8AC3E}">
        <p14:creationId xmlns:p14="http://schemas.microsoft.com/office/powerpoint/2010/main" val="3285548222"/>
      </p:ext>
    </p:extLst>
  </p:cSld>
  <p:clrMapOvr>
    <a:masterClrMapping/>
  </p:clrMapOvr>
  <p:transition>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2_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08489" y="299050"/>
            <a:ext cx="10952798" cy="1244600"/>
          </a:xfrm>
        </p:spPr>
        <p:txBody>
          <a:bodyPr/>
          <a:lstStyle/>
          <a:p>
            <a:r>
              <a:rPr lang="es-ES"/>
              <a:t>Haga clic para modificar el estilo de título del patrón</a:t>
            </a:r>
            <a:endParaRPr lang="es-SV"/>
          </a:p>
        </p:txBody>
      </p:sp>
      <p:sp>
        <p:nvSpPr>
          <p:cNvPr id="3" name="2 Marcador de gráfico"/>
          <p:cNvSpPr>
            <a:spLocks noGrp="1"/>
          </p:cNvSpPr>
          <p:nvPr>
            <p:ph type="chart" idx="1"/>
          </p:nvPr>
        </p:nvSpPr>
        <p:spPr>
          <a:xfrm>
            <a:off x="608489" y="1742453"/>
            <a:ext cx="10952798" cy="4928270"/>
          </a:xfrm>
        </p:spPr>
        <p:txBody>
          <a:bodyPr rtlCol="0">
            <a:normAutofit/>
          </a:bodyPr>
          <a:lstStyle/>
          <a:p>
            <a:pPr lvl="0"/>
            <a:endParaRPr lang="es-SV" noProof="0" dirty="0"/>
          </a:p>
        </p:txBody>
      </p:sp>
      <p:sp>
        <p:nvSpPr>
          <p:cNvPr id="4" name="Rectangle 4">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p:cNvPr>
          <p:cNvSpPr>
            <a:spLocks noGrp="1" noChangeArrowheads="1"/>
          </p:cNvSpPr>
          <p:nvPr>
            <p:ph type="sldNum" sz="quarter" idx="12"/>
          </p:nvPr>
        </p:nvSpPr>
        <p:spPr/>
        <p:txBody>
          <a:bodyPr/>
          <a:lstStyle>
            <a:lvl1pPr>
              <a:defRPr/>
            </a:lvl1pPr>
          </a:lstStyle>
          <a:p>
            <a:fld id="{E95743CD-53DE-480C-9ADB-D6191CA769EE}" type="slidenum">
              <a:rPr lang="en-US" altLang="es-ES"/>
              <a:pPr/>
              <a:t>‹Nº›</a:t>
            </a:fld>
            <a:endParaRPr lang="en-US" altLang="es-ES" dirty="0"/>
          </a:p>
        </p:txBody>
      </p:sp>
    </p:spTree>
    <p:extLst>
      <p:ext uri="{BB962C8B-B14F-4D97-AF65-F5344CB8AC3E}">
        <p14:creationId xmlns:p14="http://schemas.microsoft.com/office/powerpoint/2010/main" val="1519470551"/>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8489" y="2721973"/>
            <a:ext cx="5374984" cy="2969218"/>
          </a:xfrm>
        </p:spPr>
        <p:txBody>
          <a:bodyPr/>
          <a:lstStyle>
            <a:lvl1pPr>
              <a:defRPr sz="3400"/>
            </a:lvl1pPr>
            <a:lvl2pPr>
              <a:defRPr sz="2900"/>
            </a:lvl2pPr>
            <a:lvl3pPr>
              <a:defRPr sz="2500"/>
            </a:lvl3pPr>
            <a:lvl4pPr>
              <a:defRPr sz="2200"/>
            </a:lvl4pPr>
            <a:lvl5pPr>
              <a:defRPr sz="2200"/>
            </a:lvl5pPr>
            <a:lvl6pPr>
              <a:defRPr sz="2200"/>
            </a:lvl6pPr>
            <a:lvl7pPr>
              <a:defRPr sz="2200"/>
            </a:lvl7pPr>
            <a:lvl8pPr>
              <a:defRPr sz="2200"/>
            </a:lvl8pPr>
            <a:lvl9pPr>
              <a:defRPr sz="22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4" name="3 Marcador de contenido"/>
          <p:cNvSpPr>
            <a:spLocks noGrp="1"/>
          </p:cNvSpPr>
          <p:nvPr>
            <p:ph sz="half" idx="2"/>
          </p:nvPr>
        </p:nvSpPr>
        <p:spPr>
          <a:xfrm>
            <a:off x="6186302" y="2721973"/>
            <a:ext cx="5374984" cy="2969218"/>
          </a:xfrm>
        </p:spPr>
        <p:txBody>
          <a:bodyPr/>
          <a:lstStyle>
            <a:lvl1pPr>
              <a:defRPr sz="3400"/>
            </a:lvl1pPr>
            <a:lvl2pPr>
              <a:defRPr sz="2900"/>
            </a:lvl2pPr>
            <a:lvl3pPr>
              <a:defRPr sz="2500"/>
            </a:lvl3pPr>
            <a:lvl4pPr>
              <a:defRPr sz="2200"/>
            </a:lvl4pPr>
            <a:lvl5pPr>
              <a:defRPr sz="2200"/>
            </a:lvl5pPr>
            <a:lvl6pPr>
              <a:defRPr sz="2200"/>
            </a:lvl6pPr>
            <a:lvl7pPr>
              <a:defRPr sz="2200"/>
            </a:lvl7pPr>
            <a:lvl8pPr>
              <a:defRPr sz="2200"/>
            </a:lvl8pPr>
            <a:lvl9pPr>
              <a:defRPr sz="2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a:xfrm>
            <a:off x="608489" y="6921374"/>
            <a:ext cx="2839614" cy="397581"/>
          </a:xfrm>
          <a:prstGeom prst="rect">
            <a:avLst/>
          </a:prstGeom>
        </p:spPr>
        <p:txBody>
          <a:bodyPr lIns="111959" tIns="55979" rIns="111959" bIns="55979"/>
          <a:lstStyle/>
          <a:p>
            <a:pPr defTabSz="912395"/>
            <a:fld id="{3BB38F1D-1C06-4DE8-B7BB-2E3E159E46FE}" type="datetimeFigureOut">
              <a:rPr lang="es-CO" sz="1800" smtClean="0">
                <a:solidFill>
                  <a:prstClr val="black"/>
                </a:solidFill>
                <a:cs typeface="Arial" charset="0"/>
              </a:rPr>
              <a:pPr defTabSz="912395"/>
              <a:t>12/09/2018</a:t>
            </a:fld>
            <a:endParaRPr lang="es-CO" sz="1800" dirty="0">
              <a:solidFill>
                <a:prstClr val="black"/>
              </a:solidFill>
              <a:cs typeface="Arial" charset="0"/>
            </a:endParaRPr>
          </a:p>
        </p:txBody>
      </p:sp>
      <p:sp>
        <p:nvSpPr>
          <p:cNvPr id="6" name="5 Marcador de pie de página"/>
          <p:cNvSpPr>
            <a:spLocks noGrp="1"/>
          </p:cNvSpPr>
          <p:nvPr>
            <p:ph type="ftr" sz="quarter" idx="11"/>
          </p:nvPr>
        </p:nvSpPr>
        <p:spPr>
          <a:xfrm>
            <a:off x="4158007" y="6921374"/>
            <a:ext cx="3853762" cy="397581"/>
          </a:xfrm>
          <a:prstGeom prst="rect">
            <a:avLst/>
          </a:prstGeom>
        </p:spPr>
        <p:txBody>
          <a:bodyPr lIns="111959" tIns="55979" rIns="111959" bIns="55979"/>
          <a:lstStyle/>
          <a:p>
            <a:pPr defTabSz="912395"/>
            <a:endParaRPr lang="es-CO" sz="1800" dirty="0">
              <a:solidFill>
                <a:prstClr val="black"/>
              </a:solidFill>
              <a:cs typeface="Arial" charset="0"/>
            </a:endParaRPr>
          </a:p>
        </p:txBody>
      </p:sp>
      <p:sp>
        <p:nvSpPr>
          <p:cNvPr id="7" name="6 Marcador de número de diapositiva"/>
          <p:cNvSpPr>
            <a:spLocks noGrp="1"/>
          </p:cNvSpPr>
          <p:nvPr>
            <p:ph type="sldNum" sz="quarter" idx="12"/>
          </p:nvPr>
        </p:nvSpPr>
        <p:spPr>
          <a:xfrm>
            <a:off x="8721672" y="6921374"/>
            <a:ext cx="2839614" cy="397581"/>
          </a:xfrm>
          <a:prstGeom prst="rect">
            <a:avLst/>
          </a:prstGeom>
        </p:spPr>
        <p:txBody>
          <a:bodyPr lIns="111959" tIns="55979" rIns="111959" bIns="55979"/>
          <a:lstStyle/>
          <a:p>
            <a:pPr defTabSz="912395"/>
            <a:fld id="{E662D671-6674-4E4B-A519-8ECB04FED548}" type="slidenum">
              <a:rPr lang="es-CO" sz="1800" smtClean="0">
                <a:solidFill>
                  <a:prstClr val="black"/>
                </a:solidFill>
                <a:cs typeface="Arial" charset="0"/>
              </a:rPr>
              <a:pPr defTabSz="912395"/>
              <a:t>‹Nº›</a:t>
            </a:fld>
            <a:endParaRPr lang="es-CO" sz="1800" dirty="0">
              <a:solidFill>
                <a:prstClr val="black"/>
              </a:solidFill>
              <a:cs typeface="Arial" charset="0"/>
            </a:endParaRPr>
          </a:p>
        </p:txBody>
      </p:sp>
    </p:spTree>
    <p:extLst>
      <p:ext uri="{BB962C8B-B14F-4D97-AF65-F5344CB8AC3E}">
        <p14:creationId xmlns:p14="http://schemas.microsoft.com/office/powerpoint/2010/main" val="1122253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Rectangle 6">
            <a:extLst/>
          </p:cNvPr>
          <p:cNvSpPr/>
          <p:nvPr/>
        </p:nvSpPr>
        <p:spPr>
          <a:xfrm>
            <a:off x="0" y="6969760"/>
            <a:ext cx="12169775"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p:cNvPr>
          <p:cNvSpPr/>
          <p:nvPr/>
        </p:nvSpPr>
        <p:spPr>
          <a:xfrm>
            <a:off x="0" y="6897163"/>
            <a:ext cx="12169775" cy="72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5280" y="826414"/>
            <a:ext cx="10040064" cy="3883152"/>
          </a:xfrm>
        </p:spPr>
        <p:txBody>
          <a:bodyPr/>
          <a:lstStyle>
            <a:lvl1pPr algn="l">
              <a:lnSpc>
                <a:spcPct val="85000"/>
              </a:lnSpc>
              <a:defRPr sz="9800" spc="-6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98046" y="4851677"/>
            <a:ext cx="10040064" cy="1244600"/>
          </a:xfrm>
        </p:spPr>
        <p:txBody>
          <a:bodyPr lIns="112084" rIns="112084">
            <a:normAutofit/>
          </a:bodyPr>
          <a:lstStyle>
            <a:lvl1pPr marL="0" indent="0" algn="l">
              <a:buNone/>
              <a:defRPr sz="2900" cap="all" spc="245" baseline="0">
                <a:solidFill>
                  <a:schemeClr val="tx2"/>
                </a:solidFill>
                <a:latin typeface="+mj-lt"/>
              </a:defRPr>
            </a:lvl1pPr>
            <a:lvl2pPr marL="560427" indent="0" algn="ctr">
              <a:buNone/>
              <a:defRPr sz="2900"/>
            </a:lvl2pPr>
            <a:lvl3pPr marL="1120852" indent="0" algn="ctr">
              <a:buNone/>
              <a:defRPr sz="2900"/>
            </a:lvl3pPr>
            <a:lvl4pPr marL="1681276" indent="0" algn="ctr">
              <a:buNone/>
              <a:defRPr sz="2500"/>
            </a:lvl4pPr>
            <a:lvl5pPr marL="2241701" indent="0" algn="ctr">
              <a:buNone/>
              <a:defRPr sz="2500"/>
            </a:lvl5pPr>
            <a:lvl6pPr marL="2802131" indent="0" algn="ctr">
              <a:buNone/>
              <a:defRPr sz="2500"/>
            </a:lvl6pPr>
            <a:lvl7pPr marL="3362556" indent="0" algn="ctr">
              <a:buNone/>
              <a:defRPr sz="2500"/>
            </a:lvl7pPr>
            <a:lvl8pPr marL="3922983" indent="0" algn="ctr">
              <a:buNone/>
              <a:defRPr sz="2500"/>
            </a:lvl8pPr>
            <a:lvl9pPr marL="4483407" indent="0" algn="ctr">
              <a:buNone/>
              <a:defRPr sz="2500"/>
            </a:lvl9pPr>
          </a:lstStyle>
          <a:p>
            <a:r>
              <a:rPr lang="es-ES"/>
              <a:t>Haga clic para modificar el estilo de subtítulo del patrón</a:t>
            </a:r>
            <a:endParaRPr lang="en-US" dirty="0"/>
          </a:p>
        </p:txBody>
      </p:sp>
      <p:sp>
        <p:nvSpPr>
          <p:cNvPr id="8" name="Date Placeholder 3">
            <a:extLst/>
          </p:cNvPr>
          <p:cNvSpPr>
            <a:spLocks noGrp="1"/>
          </p:cNvSpPr>
          <p:nvPr>
            <p:ph type="dt" sz="half" idx="10"/>
          </p:nvPr>
        </p:nvSpPr>
        <p:spPr/>
        <p:txBody>
          <a:bodyPr/>
          <a:lstStyle>
            <a:lvl1pPr>
              <a:defRPr/>
            </a:lvl1pPr>
          </a:lstStyle>
          <a:p>
            <a:pPr>
              <a:defRPr/>
            </a:pPr>
            <a:fld id="{1BEBACF7-92DF-44F0-B91F-27C3FDF1FC96}" type="datetimeFigureOut">
              <a:rPr lang="es-ES"/>
              <a:pPr>
                <a:defRPr/>
              </a:pPr>
              <a:t>12/09/2018</a:t>
            </a:fld>
            <a:endParaRPr lang="es-ES" dirty="0"/>
          </a:p>
        </p:txBody>
      </p:sp>
      <p:sp>
        <p:nvSpPr>
          <p:cNvPr id="9" name="Footer Placeholder 4">
            <a:extLst/>
          </p:cNvPr>
          <p:cNvSpPr>
            <a:spLocks noGrp="1"/>
          </p:cNvSpPr>
          <p:nvPr>
            <p:ph type="ftr" sz="quarter" idx="11"/>
          </p:nvPr>
        </p:nvSpPr>
        <p:spPr/>
        <p:txBody>
          <a:bodyPr/>
          <a:lstStyle>
            <a:lvl1pPr>
              <a:defRPr/>
            </a:lvl1pPr>
          </a:lstStyle>
          <a:p>
            <a:pPr>
              <a:defRPr/>
            </a:pPr>
            <a:endParaRPr lang="es-ES" dirty="0"/>
          </a:p>
        </p:txBody>
      </p:sp>
      <p:sp>
        <p:nvSpPr>
          <p:cNvPr id="10" name="Slide Number Placeholder 5">
            <a:extLst/>
          </p:cNvPr>
          <p:cNvSpPr>
            <a:spLocks noGrp="1"/>
          </p:cNvSpPr>
          <p:nvPr>
            <p:ph type="sldNum" sz="quarter" idx="12"/>
          </p:nvPr>
        </p:nvSpPr>
        <p:spPr/>
        <p:txBody>
          <a:bodyPr/>
          <a:lstStyle>
            <a:lvl1pPr>
              <a:defRPr/>
            </a:lvl1pPr>
          </a:lstStyle>
          <a:p>
            <a:fld id="{6BDB5550-FEF8-4527-BA06-CA51C4B58757}" type="slidenum">
              <a:rPr lang="es-ES" altLang="es-ES"/>
              <a:pPr/>
              <a:t>‹Nº›</a:t>
            </a:fld>
            <a:endParaRPr lang="es-ES" altLang="es-ES" dirty="0"/>
          </a:p>
        </p:txBody>
      </p:sp>
    </p:spTree>
    <p:extLst>
      <p:ext uri="{BB962C8B-B14F-4D97-AF65-F5344CB8AC3E}">
        <p14:creationId xmlns:p14="http://schemas.microsoft.com/office/powerpoint/2010/main" val="3889744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Date Placeholder 3">
            <a:extLst/>
          </p:cNvPr>
          <p:cNvSpPr>
            <a:spLocks noGrp="1"/>
          </p:cNvSpPr>
          <p:nvPr>
            <p:ph type="dt" sz="half" idx="10"/>
          </p:nvPr>
        </p:nvSpPr>
        <p:spPr/>
        <p:txBody>
          <a:bodyPr/>
          <a:lstStyle>
            <a:lvl1pPr>
              <a:defRPr/>
            </a:lvl1pPr>
          </a:lstStyle>
          <a:p>
            <a:pPr>
              <a:defRPr/>
            </a:pPr>
            <a:fld id="{7E8D5401-46D4-4C33-82F0-6DDC10063064}" type="datetimeFigureOut">
              <a:rPr lang="es-ES"/>
              <a:pPr>
                <a:defRPr/>
              </a:pPr>
              <a:t>12/09/2018</a:t>
            </a:fld>
            <a:endParaRPr lang="es-ES" dirty="0"/>
          </a:p>
        </p:txBody>
      </p:sp>
      <p:sp>
        <p:nvSpPr>
          <p:cNvPr id="7" name="Footer Placeholder 4">
            <a:extLst/>
          </p:cNvPr>
          <p:cNvSpPr>
            <a:spLocks noGrp="1"/>
          </p:cNvSpPr>
          <p:nvPr>
            <p:ph type="ftr" sz="quarter" idx="11"/>
          </p:nvPr>
        </p:nvSpPr>
        <p:spPr/>
        <p:txBody>
          <a:bodyPr/>
          <a:lstStyle>
            <a:lvl1pPr>
              <a:defRPr/>
            </a:lvl1pPr>
          </a:lstStyle>
          <a:p>
            <a:pPr>
              <a:defRPr/>
            </a:pPr>
            <a:endParaRPr lang="es-ES" dirty="0"/>
          </a:p>
        </p:txBody>
      </p:sp>
      <p:sp>
        <p:nvSpPr>
          <p:cNvPr id="8" name="Slide Number Placeholder 5">
            <a:extLst/>
          </p:cNvPr>
          <p:cNvSpPr>
            <a:spLocks noGrp="1"/>
          </p:cNvSpPr>
          <p:nvPr>
            <p:ph type="sldNum" sz="quarter" idx="12"/>
          </p:nvPr>
        </p:nvSpPr>
        <p:spPr/>
        <p:txBody>
          <a:bodyPr/>
          <a:lstStyle>
            <a:lvl1pPr>
              <a:defRPr/>
            </a:lvl1pPr>
          </a:lstStyle>
          <a:p>
            <a:fld id="{25BD240C-CF58-439D-A748-1EFCE2FFA060}" type="slidenum">
              <a:rPr lang="es-ES" altLang="es-ES"/>
              <a:pPr/>
              <a:t>‹Nº›</a:t>
            </a:fld>
            <a:endParaRPr lang="es-ES" altLang="es-ES" dirty="0"/>
          </a:p>
        </p:txBody>
      </p:sp>
    </p:spTree>
    <p:extLst>
      <p:ext uri="{BB962C8B-B14F-4D97-AF65-F5344CB8AC3E}">
        <p14:creationId xmlns:p14="http://schemas.microsoft.com/office/powerpoint/2010/main" val="4060104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Rectangle 6">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p:cNvPr>
          <p:cNvSpPr/>
          <p:nvPr/>
        </p:nvSpPr>
        <p:spPr>
          <a:xfrm>
            <a:off x="10" y="6897160"/>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p:cNvPr>
          <p:cNvCxnSpPr/>
          <p:nvPr/>
        </p:nvCxnSpPr>
        <p:spPr>
          <a:xfrm>
            <a:off x="1206424" y="4729480"/>
            <a:ext cx="9856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5280" y="826414"/>
            <a:ext cx="10040064" cy="3883152"/>
          </a:xfrm>
        </p:spPr>
        <p:txBody>
          <a:bodyPr anchorCtr="0"/>
          <a:lstStyle>
            <a:lvl1pPr>
              <a:lnSpc>
                <a:spcPct val="85000"/>
              </a:lnSpc>
              <a:defRPr sz="98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5280" y="4848962"/>
            <a:ext cx="10040064" cy="1244600"/>
          </a:xfrm>
        </p:spPr>
        <p:txBody>
          <a:bodyPr lIns="112084" rIns="112084">
            <a:normAutofit/>
          </a:bodyPr>
          <a:lstStyle>
            <a:lvl1pPr marL="0" indent="0">
              <a:buNone/>
              <a:defRPr sz="2900" cap="all" spc="245" baseline="0">
                <a:solidFill>
                  <a:schemeClr val="tx2"/>
                </a:solidFill>
                <a:latin typeface="+mj-lt"/>
              </a:defRPr>
            </a:lvl1pPr>
            <a:lvl2pPr marL="560427" indent="0">
              <a:buNone/>
              <a:defRPr sz="2200">
                <a:solidFill>
                  <a:schemeClr val="tx1">
                    <a:tint val="75000"/>
                  </a:schemeClr>
                </a:solidFill>
              </a:defRPr>
            </a:lvl2pPr>
            <a:lvl3pPr marL="1120852" indent="0">
              <a:buNone/>
              <a:defRPr sz="2100">
                <a:solidFill>
                  <a:schemeClr val="tx1">
                    <a:tint val="75000"/>
                  </a:schemeClr>
                </a:solidFill>
              </a:defRPr>
            </a:lvl3pPr>
            <a:lvl4pPr marL="1681276" indent="0">
              <a:buNone/>
              <a:defRPr sz="1600">
                <a:solidFill>
                  <a:schemeClr val="tx1">
                    <a:tint val="75000"/>
                  </a:schemeClr>
                </a:solidFill>
              </a:defRPr>
            </a:lvl4pPr>
            <a:lvl5pPr marL="2241701" indent="0">
              <a:buNone/>
              <a:defRPr sz="1600">
                <a:solidFill>
                  <a:schemeClr val="tx1">
                    <a:tint val="75000"/>
                  </a:schemeClr>
                </a:solidFill>
              </a:defRPr>
            </a:lvl5pPr>
            <a:lvl6pPr marL="2802131" indent="0">
              <a:buNone/>
              <a:defRPr sz="1600">
                <a:solidFill>
                  <a:schemeClr val="tx1">
                    <a:tint val="75000"/>
                  </a:schemeClr>
                </a:solidFill>
              </a:defRPr>
            </a:lvl6pPr>
            <a:lvl7pPr marL="3362556" indent="0">
              <a:buNone/>
              <a:defRPr sz="1600">
                <a:solidFill>
                  <a:schemeClr val="tx1">
                    <a:tint val="75000"/>
                  </a:schemeClr>
                </a:solidFill>
              </a:defRPr>
            </a:lvl7pPr>
            <a:lvl8pPr marL="3922983" indent="0">
              <a:buNone/>
              <a:defRPr sz="1600">
                <a:solidFill>
                  <a:schemeClr val="tx1">
                    <a:tint val="75000"/>
                  </a:schemeClr>
                </a:solidFill>
              </a:defRPr>
            </a:lvl8pPr>
            <a:lvl9pPr marL="4483407" indent="0">
              <a:buNone/>
              <a:defRPr sz="1600">
                <a:solidFill>
                  <a:schemeClr val="tx1">
                    <a:tint val="75000"/>
                  </a:schemeClr>
                </a:solidFill>
              </a:defRPr>
            </a:lvl9pPr>
          </a:lstStyle>
          <a:p>
            <a:pPr lvl="0"/>
            <a:r>
              <a:rPr lang="es-ES"/>
              <a:t>Haga clic para modificar el estilo de texto del patrón</a:t>
            </a:r>
          </a:p>
        </p:txBody>
      </p:sp>
      <p:sp>
        <p:nvSpPr>
          <p:cNvPr id="9" name="Date Placeholder 3">
            <a:extLst/>
          </p:cNvPr>
          <p:cNvSpPr>
            <a:spLocks noGrp="1"/>
          </p:cNvSpPr>
          <p:nvPr>
            <p:ph type="dt" sz="half" idx="10"/>
          </p:nvPr>
        </p:nvSpPr>
        <p:spPr/>
        <p:txBody>
          <a:bodyPr/>
          <a:lstStyle>
            <a:lvl1pPr>
              <a:defRPr/>
            </a:lvl1pPr>
          </a:lstStyle>
          <a:p>
            <a:pPr>
              <a:defRPr/>
            </a:pPr>
            <a:fld id="{10FF8221-89C3-4EE4-9B86-3D1006B64186}" type="datetimeFigureOut">
              <a:rPr lang="es-ES"/>
              <a:pPr>
                <a:defRPr/>
              </a:pPr>
              <a:t>12/09/2018</a:t>
            </a:fld>
            <a:endParaRPr lang="es-ES" dirty="0"/>
          </a:p>
        </p:txBody>
      </p:sp>
      <p:sp>
        <p:nvSpPr>
          <p:cNvPr id="10" name="Footer Placeholder 4">
            <a:extLst/>
          </p:cNvPr>
          <p:cNvSpPr>
            <a:spLocks noGrp="1"/>
          </p:cNvSpPr>
          <p:nvPr>
            <p:ph type="ftr" sz="quarter" idx="11"/>
          </p:nvPr>
        </p:nvSpPr>
        <p:spPr/>
        <p:txBody>
          <a:bodyPr/>
          <a:lstStyle>
            <a:lvl1pPr>
              <a:defRPr/>
            </a:lvl1pPr>
          </a:lstStyle>
          <a:p>
            <a:pPr>
              <a:defRPr/>
            </a:pPr>
            <a:endParaRPr lang="es-ES" dirty="0"/>
          </a:p>
        </p:txBody>
      </p:sp>
      <p:sp>
        <p:nvSpPr>
          <p:cNvPr id="11" name="Slide Number Placeholder 5">
            <a:extLst/>
          </p:cNvPr>
          <p:cNvSpPr>
            <a:spLocks noGrp="1"/>
          </p:cNvSpPr>
          <p:nvPr>
            <p:ph type="sldNum" sz="quarter" idx="12"/>
          </p:nvPr>
        </p:nvSpPr>
        <p:spPr/>
        <p:txBody>
          <a:bodyPr/>
          <a:lstStyle>
            <a:lvl1pPr>
              <a:defRPr/>
            </a:lvl1pPr>
          </a:lstStyle>
          <a:p>
            <a:fld id="{418A5B05-272A-4FAE-89FF-D0E6EA092B18}" type="slidenum">
              <a:rPr lang="es-ES" altLang="es-ES"/>
              <a:pPr/>
              <a:t>‹Nº›</a:t>
            </a:fld>
            <a:endParaRPr lang="es-ES" altLang="es-ES" dirty="0"/>
          </a:p>
        </p:txBody>
      </p:sp>
    </p:spTree>
    <p:extLst>
      <p:ext uri="{BB962C8B-B14F-4D97-AF65-F5344CB8AC3E}">
        <p14:creationId xmlns:p14="http://schemas.microsoft.com/office/powerpoint/2010/main" val="3555551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5280" y="312087"/>
            <a:ext cx="10040064" cy="1579714"/>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5281" y="2009808"/>
            <a:ext cx="4928759" cy="438099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6585" y="2009800"/>
            <a:ext cx="4928759" cy="438099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3">
            <a:extLst/>
          </p:cNvPr>
          <p:cNvSpPr>
            <a:spLocks noGrp="1"/>
          </p:cNvSpPr>
          <p:nvPr>
            <p:ph type="dt" sz="half" idx="10"/>
          </p:nvPr>
        </p:nvSpPr>
        <p:spPr/>
        <p:txBody>
          <a:bodyPr/>
          <a:lstStyle>
            <a:lvl1pPr>
              <a:defRPr/>
            </a:lvl1pPr>
          </a:lstStyle>
          <a:p>
            <a:pPr>
              <a:defRPr/>
            </a:pPr>
            <a:fld id="{7ADA8E27-0A74-46BF-94F3-5B0E026C32A9}" type="datetimeFigureOut">
              <a:rPr lang="es-ES"/>
              <a:pPr>
                <a:defRPr/>
              </a:pPr>
              <a:t>12/09/2018</a:t>
            </a:fld>
            <a:endParaRPr lang="es-ES" dirty="0"/>
          </a:p>
        </p:txBody>
      </p:sp>
      <p:sp>
        <p:nvSpPr>
          <p:cNvPr id="6" name="Footer Placeholder 4">
            <a:extLst/>
          </p:cNvPr>
          <p:cNvSpPr>
            <a:spLocks noGrp="1"/>
          </p:cNvSpPr>
          <p:nvPr>
            <p:ph type="ftr" sz="quarter" idx="11"/>
          </p:nvPr>
        </p:nvSpPr>
        <p:spPr/>
        <p:txBody>
          <a:bodyPr/>
          <a:lstStyle>
            <a:lvl1pPr>
              <a:defRPr/>
            </a:lvl1pPr>
          </a:lstStyle>
          <a:p>
            <a:pPr>
              <a:defRPr/>
            </a:pPr>
            <a:endParaRPr lang="es-ES" dirty="0"/>
          </a:p>
        </p:txBody>
      </p:sp>
      <p:sp>
        <p:nvSpPr>
          <p:cNvPr id="7" name="Slide Number Placeholder 5">
            <a:extLst/>
          </p:cNvPr>
          <p:cNvSpPr>
            <a:spLocks noGrp="1"/>
          </p:cNvSpPr>
          <p:nvPr>
            <p:ph type="sldNum" sz="quarter" idx="12"/>
          </p:nvPr>
        </p:nvSpPr>
        <p:spPr/>
        <p:txBody>
          <a:bodyPr/>
          <a:lstStyle>
            <a:lvl1pPr>
              <a:defRPr/>
            </a:lvl1pPr>
          </a:lstStyle>
          <a:p>
            <a:fld id="{EEA04117-CC69-4EFB-897D-0A02DF5C5C94}" type="slidenum">
              <a:rPr lang="es-ES" altLang="es-ES"/>
              <a:pPr/>
              <a:t>‹Nº›</a:t>
            </a:fld>
            <a:endParaRPr lang="es-ES" altLang="es-ES" dirty="0"/>
          </a:p>
        </p:txBody>
      </p:sp>
    </p:spTree>
    <p:extLst>
      <p:ext uri="{BB962C8B-B14F-4D97-AF65-F5344CB8AC3E}">
        <p14:creationId xmlns:p14="http://schemas.microsoft.com/office/powerpoint/2010/main" val="2093208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5280" y="312087"/>
            <a:ext cx="10040064" cy="1579714"/>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5281" y="2010152"/>
            <a:ext cx="4928759" cy="801729"/>
          </a:xfrm>
        </p:spPr>
        <p:txBody>
          <a:bodyPr lIns="112084" rIns="112084" anchor="ctr">
            <a:normAutofit/>
          </a:bodyPr>
          <a:lstStyle>
            <a:lvl1pPr marL="0" indent="0">
              <a:buNone/>
              <a:defRPr sz="2500" b="0" cap="all" baseline="0">
                <a:solidFill>
                  <a:schemeClr val="tx2"/>
                </a:solidFill>
              </a:defRPr>
            </a:lvl1pPr>
            <a:lvl2pPr marL="560427" indent="0">
              <a:buNone/>
              <a:defRPr sz="2500" b="1"/>
            </a:lvl2pPr>
            <a:lvl3pPr marL="1120852" indent="0">
              <a:buNone/>
              <a:defRPr sz="2200" b="1"/>
            </a:lvl3pPr>
            <a:lvl4pPr marL="1681276" indent="0">
              <a:buNone/>
              <a:defRPr sz="2100" b="1"/>
            </a:lvl4pPr>
            <a:lvl5pPr marL="2241701" indent="0">
              <a:buNone/>
              <a:defRPr sz="2100" b="1"/>
            </a:lvl5pPr>
            <a:lvl6pPr marL="2802131" indent="0">
              <a:buNone/>
              <a:defRPr sz="2100" b="1"/>
            </a:lvl6pPr>
            <a:lvl7pPr marL="3362556" indent="0">
              <a:buNone/>
              <a:defRPr sz="2100" b="1"/>
            </a:lvl7pPr>
            <a:lvl8pPr marL="3922983" indent="0">
              <a:buNone/>
              <a:defRPr sz="2100" b="1"/>
            </a:lvl8pPr>
            <a:lvl9pPr marL="4483407" indent="0">
              <a:buNone/>
              <a:defRPr sz="2100" b="1"/>
            </a:lvl9pPr>
          </a:lstStyle>
          <a:p>
            <a:pPr lvl="0"/>
            <a:r>
              <a:rPr lang="es-ES"/>
              <a:t>Haga clic para modificar el estilo de texto del patrón</a:t>
            </a:r>
          </a:p>
        </p:txBody>
      </p:sp>
      <p:sp>
        <p:nvSpPr>
          <p:cNvPr id="4" name="Content Placeholder 3"/>
          <p:cNvSpPr>
            <a:spLocks noGrp="1"/>
          </p:cNvSpPr>
          <p:nvPr>
            <p:ph sz="half" idx="2"/>
          </p:nvPr>
        </p:nvSpPr>
        <p:spPr>
          <a:xfrm>
            <a:off x="1095281" y="2811876"/>
            <a:ext cx="4928759" cy="35789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06585" y="2010152"/>
            <a:ext cx="4928759" cy="801729"/>
          </a:xfrm>
        </p:spPr>
        <p:txBody>
          <a:bodyPr lIns="112084" rIns="112084" anchor="ctr">
            <a:normAutofit/>
          </a:bodyPr>
          <a:lstStyle>
            <a:lvl1pPr marL="0" indent="0">
              <a:buNone/>
              <a:defRPr sz="2500" b="0" cap="all" baseline="0">
                <a:solidFill>
                  <a:schemeClr val="tx2"/>
                </a:solidFill>
              </a:defRPr>
            </a:lvl1pPr>
            <a:lvl2pPr marL="560427" indent="0">
              <a:buNone/>
              <a:defRPr sz="2500" b="1"/>
            </a:lvl2pPr>
            <a:lvl3pPr marL="1120852" indent="0">
              <a:buNone/>
              <a:defRPr sz="2200" b="1"/>
            </a:lvl3pPr>
            <a:lvl4pPr marL="1681276" indent="0">
              <a:buNone/>
              <a:defRPr sz="2100" b="1"/>
            </a:lvl4pPr>
            <a:lvl5pPr marL="2241701" indent="0">
              <a:buNone/>
              <a:defRPr sz="2100" b="1"/>
            </a:lvl5pPr>
            <a:lvl6pPr marL="2802131" indent="0">
              <a:buNone/>
              <a:defRPr sz="2100" b="1"/>
            </a:lvl6pPr>
            <a:lvl7pPr marL="3362556" indent="0">
              <a:buNone/>
              <a:defRPr sz="2100" b="1"/>
            </a:lvl7pPr>
            <a:lvl8pPr marL="3922983" indent="0">
              <a:buNone/>
              <a:defRPr sz="2100" b="1"/>
            </a:lvl8pPr>
            <a:lvl9pPr marL="4483407" indent="0">
              <a:buNone/>
              <a:defRPr sz="2100" b="1"/>
            </a:lvl9pPr>
          </a:lstStyle>
          <a:p>
            <a:pPr lvl="0"/>
            <a:r>
              <a:rPr lang="es-ES"/>
              <a:t>Haga clic para modificar el estilo de texto del patrón</a:t>
            </a:r>
          </a:p>
        </p:txBody>
      </p:sp>
      <p:sp>
        <p:nvSpPr>
          <p:cNvPr id="6" name="Content Placeholder 5"/>
          <p:cNvSpPr>
            <a:spLocks noGrp="1"/>
          </p:cNvSpPr>
          <p:nvPr>
            <p:ph sz="quarter" idx="4"/>
          </p:nvPr>
        </p:nvSpPr>
        <p:spPr>
          <a:xfrm>
            <a:off x="6206585" y="2811874"/>
            <a:ext cx="4928759" cy="35789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a:extLst/>
          </p:cNvPr>
          <p:cNvSpPr>
            <a:spLocks noGrp="1"/>
          </p:cNvSpPr>
          <p:nvPr>
            <p:ph type="dt" sz="half" idx="10"/>
          </p:nvPr>
        </p:nvSpPr>
        <p:spPr/>
        <p:txBody>
          <a:bodyPr/>
          <a:lstStyle>
            <a:lvl1pPr>
              <a:defRPr/>
            </a:lvl1pPr>
          </a:lstStyle>
          <a:p>
            <a:pPr>
              <a:defRPr/>
            </a:pPr>
            <a:fld id="{1B6D14C4-D6EC-4448-B868-ED7557ABC323}" type="datetimeFigureOut">
              <a:rPr lang="es-ES"/>
              <a:pPr>
                <a:defRPr/>
              </a:pPr>
              <a:t>12/09/2018</a:t>
            </a:fld>
            <a:endParaRPr lang="es-ES" dirty="0"/>
          </a:p>
        </p:txBody>
      </p:sp>
      <p:sp>
        <p:nvSpPr>
          <p:cNvPr id="8" name="Footer Placeholder 4">
            <a:extLst/>
          </p:cNvPr>
          <p:cNvSpPr>
            <a:spLocks noGrp="1"/>
          </p:cNvSpPr>
          <p:nvPr>
            <p:ph type="ftr" sz="quarter" idx="11"/>
          </p:nvPr>
        </p:nvSpPr>
        <p:spPr/>
        <p:txBody>
          <a:bodyPr/>
          <a:lstStyle>
            <a:lvl1pPr>
              <a:defRPr/>
            </a:lvl1pPr>
          </a:lstStyle>
          <a:p>
            <a:pPr>
              <a:defRPr/>
            </a:pPr>
            <a:endParaRPr lang="es-ES" dirty="0"/>
          </a:p>
        </p:txBody>
      </p:sp>
      <p:sp>
        <p:nvSpPr>
          <p:cNvPr id="9" name="Slide Number Placeholder 5">
            <a:extLst/>
          </p:cNvPr>
          <p:cNvSpPr>
            <a:spLocks noGrp="1"/>
          </p:cNvSpPr>
          <p:nvPr>
            <p:ph type="sldNum" sz="quarter" idx="12"/>
          </p:nvPr>
        </p:nvSpPr>
        <p:spPr/>
        <p:txBody>
          <a:bodyPr/>
          <a:lstStyle>
            <a:lvl1pPr>
              <a:defRPr/>
            </a:lvl1pPr>
          </a:lstStyle>
          <a:p>
            <a:fld id="{5B1DADE0-9B0D-43F5-B6F3-9A24E7517AE4}" type="slidenum">
              <a:rPr lang="es-ES" altLang="es-ES"/>
              <a:pPr/>
              <a:t>‹Nº›</a:t>
            </a:fld>
            <a:endParaRPr lang="es-ES" altLang="es-ES" dirty="0"/>
          </a:p>
        </p:txBody>
      </p:sp>
    </p:spTree>
    <p:extLst>
      <p:ext uri="{BB962C8B-B14F-4D97-AF65-F5344CB8AC3E}">
        <p14:creationId xmlns:p14="http://schemas.microsoft.com/office/powerpoint/2010/main" val="3659340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a:extLst/>
          </p:cNvPr>
          <p:cNvSpPr>
            <a:spLocks noGrp="1"/>
          </p:cNvSpPr>
          <p:nvPr>
            <p:ph type="dt" sz="half" idx="10"/>
          </p:nvPr>
        </p:nvSpPr>
        <p:spPr/>
        <p:txBody>
          <a:bodyPr/>
          <a:lstStyle>
            <a:lvl1pPr>
              <a:defRPr/>
            </a:lvl1pPr>
          </a:lstStyle>
          <a:p>
            <a:pPr>
              <a:defRPr/>
            </a:pPr>
            <a:fld id="{BB3A8A62-9886-4D60-A34D-C3E251A76140}" type="datetimeFigureOut">
              <a:rPr lang="es-ES"/>
              <a:pPr>
                <a:defRPr/>
              </a:pPr>
              <a:t>12/09/2018</a:t>
            </a:fld>
            <a:endParaRPr lang="es-ES" dirty="0"/>
          </a:p>
        </p:txBody>
      </p:sp>
      <p:sp>
        <p:nvSpPr>
          <p:cNvPr id="4" name="Footer Placeholder 4">
            <a:extLst/>
          </p:cNvPr>
          <p:cNvSpPr>
            <a:spLocks noGrp="1"/>
          </p:cNvSpPr>
          <p:nvPr>
            <p:ph type="ftr" sz="quarter" idx="11"/>
          </p:nvPr>
        </p:nvSpPr>
        <p:spPr/>
        <p:txBody>
          <a:bodyPr/>
          <a:lstStyle>
            <a:lvl1pPr>
              <a:defRPr/>
            </a:lvl1pPr>
          </a:lstStyle>
          <a:p>
            <a:pPr>
              <a:defRPr/>
            </a:pPr>
            <a:endParaRPr lang="es-ES" dirty="0"/>
          </a:p>
        </p:txBody>
      </p:sp>
      <p:sp>
        <p:nvSpPr>
          <p:cNvPr id="5" name="Slide Number Placeholder 5">
            <a:extLst/>
          </p:cNvPr>
          <p:cNvSpPr>
            <a:spLocks noGrp="1"/>
          </p:cNvSpPr>
          <p:nvPr>
            <p:ph type="sldNum" sz="quarter" idx="12"/>
          </p:nvPr>
        </p:nvSpPr>
        <p:spPr/>
        <p:txBody>
          <a:bodyPr/>
          <a:lstStyle>
            <a:lvl1pPr>
              <a:defRPr/>
            </a:lvl1pPr>
          </a:lstStyle>
          <a:p>
            <a:fld id="{4B86C31D-BC22-425C-ABF2-AA0549DB46C8}" type="slidenum">
              <a:rPr lang="es-ES" altLang="es-ES"/>
              <a:pPr/>
              <a:t>‹Nº›</a:t>
            </a:fld>
            <a:endParaRPr lang="es-ES" altLang="es-ES" dirty="0"/>
          </a:p>
        </p:txBody>
      </p:sp>
    </p:spTree>
    <p:extLst>
      <p:ext uri="{BB962C8B-B14F-4D97-AF65-F5344CB8AC3E}">
        <p14:creationId xmlns:p14="http://schemas.microsoft.com/office/powerpoint/2010/main" val="2877595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p:cNvPr>
          <p:cNvSpPr/>
          <p:nvPr/>
        </p:nvSpPr>
        <p:spPr>
          <a:xfrm>
            <a:off x="10" y="6897160"/>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5" descr="M_SALUD+LOGO+2014_nuevo_sloganv2_recortad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6">
            <a:extLst/>
          </p:cNvPr>
          <p:cNvSpPr>
            <a:spLocks noGrp="1"/>
          </p:cNvSpPr>
          <p:nvPr>
            <p:ph type="dt" sz="half" idx="10"/>
          </p:nvPr>
        </p:nvSpPr>
        <p:spPr/>
        <p:txBody>
          <a:bodyPr/>
          <a:lstStyle>
            <a:lvl1pPr>
              <a:defRPr/>
            </a:lvl1pPr>
          </a:lstStyle>
          <a:p>
            <a:pPr>
              <a:defRPr/>
            </a:pPr>
            <a:fld id="{F02C9416-B7F5-4F79-9ED7-3C9B010C0192}" type="datetimeFigureOut">
              <a:rPr lang="es-ES"/>
              <a:pPr>
                <a:defRPr/>
              </a:pPr>
              <a:t>12/09/2018</a:t>
            </a:fld>
            <a:endParaRPr lang="es-ES" dirty="0"/>
          </a:p>
        </p:txBody>
      </p:sp>
      <p:sp>
        <p:nvSpPr>
          <p:cNvPr id="7" name="Footer Placeholder 7">
            <a:extLst/>
          </p:cNvPr>
          <p:cNvSpPr>
            <a:spLocks noGrp="1"/>
          </p:cNvSpPr>
          <p:nvPr>
            <p:ph type="ftr" sz="quarter" idx="11"/>
          </p:nvPr>
        </p:nvSpPr>
        <p:spPr/>
        <p:txBody>
          <a:bodyPr/>
          <a:lstStyle>
            <a:lvl1pPr>
              <a:defRPr>
                <a:solidFill>
                  <a:srgbClr val="FFFFFF"/>
                </a:solidFill>
              </a:defRPr>
            </a:lvl1pPr>
          </a:lstStyle>
          <a:p>
            <a:pPr>
              <a:defRPr/>
            </a:pPr>
            <a:endParaRPr lang="es-ES" dirty="0"/>
          </a:p>
        </p:txBody>
      </p:sp>
      <p:sp>
        <p:nvSpPr>
          <p:cNvPr id="8" name="Slide Number Placeholder 8">
            <a:extLst/>
          </p:cNvPr>
          <p:cNvSpPr>
            <a:spLocks noGrp="1"/>
          </p:cNvSpPr>
          <p:nvPr>
            <p:ph type="sldNum" sz="quarter" idx="12"/>
          </p:nvPr>
        </p:nvSpPr>
        <p:spPr/>
        <p:txBody>
          <a:bodyPr/>
          <a:lstStyle>
            <a:lvl1pPr>
              <a:defRPr/>
            </a:lvl1pPr>
          </a:lstStyle>
          <a:p>
            <a:fld id="{F9981442-3480-4ACA-B61A-EC7BD44D134D}" type="slidenum">
              <a:rPr lang="es-ES" altLang="es-ES"/>
              <a:pPr/>
              <a:t>‹Nº›</a:t>
            </a:fld>
            <a:endParaRPr lang="es-ES" altLang="es-ES" dirty="0"/>
          </a:p>
        </p:txBody>
      </p:sp>
    </p:spTree>
    <p:extLst>
      <p:ext uri="{BB962C8B-B14F-4D97-AF65-F5344CB8AC3E}">
        <p14:creationId xmlns:p14="http://schemas.microsoft.com/office/powerpoint/2010/main" val="3405742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5" name="Rectangle 7">
            <a:extLst/>
          </p:cNvPr>
          <p:cNvSpPr/>
          <p:nvPr/>
        </p:nvSpPr>
        <p:spPr>
          <a:xfrm>
            <a:off x="10" y="0"/>
            <a:ext cx="4043915" cy="7467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p:cNvPr>
          <p:cNvSpPr/>
          <p:nvPr/>
        </p:nvSpPr>
        <p:spPr>
          <a:xfrm>
            <a:off x="4033352" y="0"/>
            <a:ext cx="63384" cy="746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6367" y="647191"/>
            <a:ext cx="3194566" cy="2489200"/>
          </a:xfrm>
        </p:spPr>
        <p:txBody>
          <a:bodyPr/>
          <a:lstStyle>
            <a:lvl1pPr>
              <a:defRPr sz="44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91849" y="796544"/>
            <a:ext cx="6480405" cy="57251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6367" y="3186179"/>
            <a:ext cx="3194566" cy="3679491"/>
          </a:xfrm>
        </p:spPr>
        <p:txBody>
          <a:bodyPr lIns="112084" rIns="112084">
            <a:normAutofit/>
          </a:bodyPr>
          <a:lstStyle>
            <a:lvl1pPr marL="0" indent="0">
              <a:buNone/>
              <a:defRPr sz="1800">
                <a:solidFill>
                  <a:srgbClr val="FFFFFF"/>
                </a:solidFill>
              </a:defRPr>
            </a:lvl1pPr>
            <a:lvl2pPr marL="560427" indent="0">
              <a:buNone/>
              <a:defRPr sz="1500"/>
            </a:lvl2pPr>
            <a:lvl3pPr marL="1120852" indent="0">
              <a:buNone/>
              <a:defRPr sz="1200"/>
            </a:lvl3pPr>
            <a:lvl4pPr marL="1681276" indent="0">
              <a:buNone/>
              <a:defRPr sz="1100"/>
            </a:lvl4pPr>
            <a:lvl5pPr marL="2241701" indent="0">
              <a:buNone/>
              <a:defRPr sz="1100"/>
            </a:lvl5pPr>
            <a:lvl6pPr marL="2802131" indent="0">
              <a:buNone/>
              <a:defRPr sz="1100"/>
            </a:lvl6pPr>
            <a:lvl7pPr marL="3362556" indent="0">
              <a:buNone/>
              <a:defRPr sz="1100"/>
            </a:lvl7pPr>
            <a:lvl8pPr marL="3922983" indent="0">
              <a:buNone/>
              <a:defRPr sz="1100"/>
            </a:lvl8pPr>
            <a:lvl9pPr marL="4483407" indent="0">
              <a:buNone/>
              <a:defRPr sz="1100"/>
            </a:lvl9pPr>
          </a:lstStyle>
          <a:p>
            <a:pPr lvl="0"/>
            <a:r>
              <a:rPr lang="es-ES"/>
              <a:t>Haga clic para modificar el estilo de texto del patrón</a:t>
            </a:r>
          </a:p>
        </p:txBody>
      </p:sp>
      <p:sp>
        <p:nvSpPr>
          <p:cNvPr id="7" name="Date Placeholder 4">
            <a:extLst/>
          </p:cNvPr>
          <p:cNvSpPr>
            <a:spLocks noGrp="1"/>
          </p:cNvSpPr>
          <p:nvPr>
            <p:ph type="dt" sz="half" idx="10"/>
          </p:nvPr>
        </p:nvSpPr>
        <p:spPr>
          <a:xfrm>
            <a:off x="464818" y="7033727"/>
            <a:ext cx="2613544" cy="397581"/>
          </a:xfrm>
        </p:spPr>
        <p:txBody>
          <a:bodyPr/>
          <a:lstStyle>
            <a:lvl1pPr algn="l">
              <a:defRPr/>
            </a:lvl1pPr>
          </a:lstStyle>
          <a:p>
            <a:pPr>
              <a:defRPr/>
            </a:pPr>
            <a:fld id="{F901F37C-42DA-43C5-A975-6357D2B1AA30}" type="datetimeFigureOut">
              <a:rPr lang="es-ES"/>
              <a:pPr>
                <a:defRPr/>
              </a:pPr>
              <a:t>12/09/2018</a:t>
            </a:fld>
            <a:endParaRPr lang="es-ES" dirty="0"/>
          </a:p>
        </p:txBody>
      </p:sp>
      <p:sp>
        <p:nvSpPr>
          <p:cNvPr id="8" name="Footer Placeholder 5">
            <a:extLst/>
          </p:cNvPr>
          <p:cNvSpPr>
            <a:spLocks noGrp="1"/>
          </p:cNvSpPr>
          <p:nvPr>
            <p:ph type="ftr" sz="quarter" idx="11"/>
          </p:nvPr>
        </p:nvSpPr>
        <p:spPr>
          <a:xfrm>
            <a:off x="4791850" y="7033727"/>
            <a:ext cx="4639727" cy="397581"/>
          </a:xfrm>
        </p:spPr>
        <p:txBody>
          <a:bodyPr/>
          <a:lstStyle>
            <a:lvl1pPr algn="l">
              <a:defRPr>
                <a:solidFill>
                  <a:schemeClr val="tx2"/>
                </a:solidFill>
              </a:defRPr>
            </a:lvl1pPr>
          </a:lstStyle>
          <a:p>
            <a:pPr>
              <a:defRPr/>
            </a:pPr>
            <a:endParaRPr lang="es-ES" dirty="0">
              <a:solidFill>
                <a:srgbClr val="344068"/>
              </a:solidFill>
            </a:endParaRPr>
          </a:p>
        </p:txBody>
      </p:sp>
      <p:sp>
        <p:nvSpPr>
          <p:cNvPr id="9" name="Slide Number Placeholder 6">
            <a:extLst/>
          </p:cNvPr>
          <p:cNvSpPr>
            <a:spLocks noGrp="1"/>
          </p:cNvSpPr>
          <p:nvPr>
            <p:ph type="sldNum" sz="quarter" idx="12"/>
          </p:nvPr>
        </p:nvSpPr>
        <p:spPr/>
        <p:txBody>
          <a:bodyPr/>
          <a:lstStyle>
            <a:lvl1pPr>
              <a:defRPr>
                <a:solidFill>
                  <a:schemeClr val="tx2"/>
                </a:solidFill>
              </a:defRPr>
            </a:lvl1pPr>
          </a:lstStyle>
          <a:p>
            <a:fld id="{88B6081C-9FB9-40E0-9597-D504470E78B4}" type="slidenum">
              <a:rPr lang="es-ES" altLang="es-ES">
                <a:solidFill>
                  <a:srgbClr val="344068"/>
                </a:solidFill>
              </a:rPr>
              <a:pPr/>
              <a:t>‹Nº›</a:t>
            </a:fld>
            <a:endParaRPr lang="es-ES" altLang="es-ES" dirty="0">
              <a:solidFill>
                <a:srgbClr val="344068"/>
              </a:solidFill>
            </a:endParaRPr>
          </a:p>
        </p:txBody>
      </p:sp>
    </p:spTree>
    <p:extLst>
      <p:ext uri="{BB962C8B-B14F-4D97-AF65-F5344CB8AC3E}">
        <p14:creationId xmlns:p14="http://schemas.microsoft.com/office/powerpoint/2010/main" val="90399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5" name="Rectangle 7">
            <a:extLst/>
          </p:cNvPr>
          <p:cNvSpPr/>
          <p:nvPr/>
        </p:nvSpPr>
        <p:spPr>
          <a:xfrm>
            <a:off x="10" y="5393270"/>
            <a:ext cx="12167663" cy="20743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p:cNvPr>
          <p:cNvSpPr/>
          <p:nvPr/>
        </p:nvSpPr>
        <p:spPr>
          <a:xfrm>
            <a:off x="10" y="5351781"/>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5281" y="5526024"/>
            <a:ext cx="10095209" cy="896112"/>
          </a:xfrm>
        </p:spPr>
        <p:txBody>
          <a:bodyPr tIns="0" bIns="0">
            <a:noAutofit/>
          </a:bodyPr>
          <a:lstStyle>
            <a:lvl1pPr>
              <a:defRPr sz="44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1"/>
            <a:ext cx="12169760" cy="5351972"/>
          </a:xfrm>
          <a:solidFill>
            <a:schemeClr val="bg2">
              <a:lumMod val="90000"/>
            </a:schemeClr>
          </a:solidFill>
        </p:spPr>
        <p:txBody>
          <a:bodyPr lIns="560427" tIns="560427" rtlCol="0">
            <a:normAutofit/>
          </a:bodyPr>
          <a:lstStyle>
            <a:lvl1pPr marL="0" indent="0">
              <a:buNone/>
              <a:defRPr sz="3800"/>
            </a:lvl1pPr>
            <a:lvl2pPr marL="560427" indent="0">
              <a:buNone/>
              <a:defRPr sz="3400"/>
            </a:lvl2pPr>
            <a:lvl3pPr marL="1120852" indent="0">
              <a:buNone/>
              <a:defRPr sz="2900"/>
            </a:lvl3pPr>
            <a:lvl4pPr marL="1681276" indent="0">
              <a:buNone/>
              <a:defRPr sz="2500"/>
            </a:lvl4pPr>
            <a:lvl5pPr marL="2241701" indent="0">
              <a:buNone/>
              <a:defRPr sz="2500"/>
            </a:lvl5pPr>
            <a:lvl6pPr marL="2802131" indent="0">
              <a:buNone/>
              <a:defRPr sz="2500"/>
            </a:lvl6pPr>
            <a:lvl7pPr marL="3362556" indent="0">
              <a:buNone/>
              <a:defRPr sz="2500"/>
            </a:lvl7pPr>
            <a:lvl8pPr marL="3922983" indent="0">
              <a:buNone/>
              <a:defRPr sz="2500"/>
            </a:lvl8pPr>
            <a:lvl9pPr marL="4483407" indent="0">
              <a:buNone/>
              <a:defRPr sz="2500"/>
            </a:lvl9pPr>
          </a:lstStyle>
          <a:p>
            <a:pPr lvl="0"/>
            <a:r>
              <a:rPr lang="es-ES" noProof="0" dirty="0"/>
              <a:t>Haga clic en el icono para agregar una imagen</a:t>
            </a:r>
            <a:endParaRPr lang="en-US" noProof="0" dirty="0"/>
          </a:p>
        </p:txBody>
      </p:sp>
      <p:sp>
        <p:nvSpPr>
          <p:cNvPr id="4" name="Text Placeholder 3"/>
          <p:cNvSpPr>
            <a:spLocks noGrp="1"/>
          </p:cNvSpPr>
          <p:nvPr>
            <p:ph type="body" sz="half" idx="2"/>
          </p:nvPr>
        </p:nvSpPr>
        <p:spPr>
          <a:xfrm>
            <a:off x="1095280" y="6432093"/>
            <a:ext cx="10094828" cy="647192"/>
          </a:xfrm>
        </p:spPr>
        <p:txBody>
          <a:bodyPr lIns="112084" tIns="0" rIns="112084" bIns="0">
            <a:normAutofit/>
          </a:bodyPr>
          <a:lstStyle>
            <a:lvl1pPr marL="0" indent="0">
              <a:spcBef>
                <a:spcPts val="0"/>
              </a:spcBef>
              <a:spcAft>
                <a:spcPts val="735"/>
              </a:spcAft>
              <a:buNone/>
              <a:defRPr sz="1800">
                <a:solidFill>
                  <a:srgbClr val="FFFFFF"/>
                </a:solidFill>
              </a:defRPr>
            </a:lvl1pPr>
            <a:lvl2pPr marL="560427" indent="0">
              <a:buNone/>
              <a:defRPr sz="1500"/>
            </a:lvl2pPr>
            <a:lvl3pPr marL="1120852" indent="0">
              <a:buNone/>
              <a:defRPr sz="1200"/>
            </a:lvl3pPr>
            <a:lvl4pPr marL="1681276" indent="0">
              <a:buNone/>
              <a:defRPr sz="1100"/>
            </a:lvl4pPr>
            <a:lvl5pPr marL="2241701" indent="0">
              <a:buNone/>
              <a:defRPr sz="1100"/>
            </a:lvl5pPr>
            <a:lvl6pPr marL="2802131" indent="0">
              <a:buNone/>
              <a:defRPr sz="1100"/>
            </a:lvl6pPr>
            <a:lvl7pPr marL="3362556" indent="0">
              <a:buNone/>
              <a:defRPr sz="1100"/>
            </a:lvl7pPr>
            <a:lvl8pPr marL="3922983" indent="0">
              <a:buNone/>
              <a:defRPr sz="1100"/>
            </a:lvl8pPr>
            <a:lvl9pPr marL="4483407" indent="0">
              <a:buNone/>
              <a:defRPr sz="1100"/>
            </a:lvl9pPr>
          </a:lstStyle>
          <a:p>
            <a:pPr lvl="0"/>
            <a:r>
              <a:rPr lang="es-ES"/>
              <a:t>Haga clic para modificar el estilo de texto del patrón</a:t>
            </a:r>
          </a:p>
        </p:txBody>
      </p:sp>
      <p:sp>
        <p:nvSpPr>
          <p:cNvPr id="7" name="Date Placeholder 4">
            <a:extLst/>
          </p:cNvPr>
          <p:cNvSpPr>
            <a:spLocks noGrp="1"/>
          </p:cNvSpPr>
          <p:nvPr>
            <p:ph type="dt" sz="half" idx="10"/>
          </p:nvPr>
        </p:nvSpPr>
        <p:spPr/>
        <p:txBody>
          <a:bodyPr/>
          <a:lstStyle>
            <a:lvl1pPr>
              <a:defRPr/>
            </a:lvl1pPr>
          </a:lstStyle>
          <a:p>
            <a:pPr>
              <a:defRPr/>
            </a:pPr>
            <a:fld id="{903F6FA0-ABCA-4054-89A2-D4D03601E8D1}" type="datetimeFigureOut">
              <a:rPr lang="es-ES"/>
              <a:pPr>
                <a:defRPr/>
              </a:pPr>
              <a:t>12/09/2018</a:t>
            </a:fld>
            <a:endParaRPr lang="es-ES" dirty="0"/>
          </a:p>
        </p:txBody>
      </p:sp>
      <p:sp>
        <p:nvSpPr>
          <p:cNvPr id="8" name="Footer Placeholder 5">
            <a:extLst/>
          </p:cNvPr>
          <p:cNvSpPr>
            <a:spLocks noGrp="1"/>
          </p:cNvSpPr>
          <p:nvPr>
            <p:ph type="ftr" sz="quarter" idx="11"/>
          </p:nvPr>
        </p:nvSpPr>
        <p:spPr/>
        <p:txBody>
          <a:bodyPr/>
          <a:lstStyle>
            <a:lvl1pPr>
              <a:defRPr/>
            </a:lvl1pPr>
          </a:lstStyle>
          <a:p>
            <a:pPr>
              <a:defRPr/>
            </a:pPr>
            <a:endParaRPr lang="es-ES" dirty="0"/>
          </a:p>
        </p:txBody>
      </p:sp>
      <p:sp>
        <p:nvSpPr>
          <p:cNvPr id="9" name="Slide Number Placeholder 6">
            <a:extLst/>
          </p:cNvPr>
          <p:cNvSpPr>
            <a:spLocks noGrp="1"/>
          </p:cNvSpPr>
          <p:nvPr>
            <p:ph type="sldNum" sz="quarter" idx="12"/>
          </p:nvPr>
        </p:nvSpPr>
        <p:spPr/>
        <p:txBody>
          <a:bodyPr/>
          <a:lstStyle>
            <a:lvl1pPr>
              <a:defRPr/>
            </a:lvl1pPr>
          </a:lstStyle>
          <a:p>
            <a:fld id="{0C1E767F-E5A8-4330-9AE3-174BAD5F41E2}" type="slidenum">
              <a:rPr lang="es-ES" altLang="es-ES"/>
              <a:pPr/>
              <a:t>‹Nº›</a:t>
            </a:fld>
            <a:endParaRPr lang="es-ES" altLang="es-ES" dirty="0"/>
          </a:p>
        </p:txBody>
      </p:sp>
    </p:spTree>
    <p:extLst>
      <p:ext uri="{BB962C8B-B14F-4D97-AF65-F5344CB8AC3E}">
        <p14:creationId xmlns:p14="http://schemas.microsoft.com/office/powerpoint/2010/main" val="20592269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56043" tIns="0" rIns="56043"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fld id="{9317E9D6-FE0D-4C80-A49E-FC5E1C26D81F}" type="datetimeFigureOut">
              <a:rPr lang="es-ES"/>
              <a:pPr>
                <a:defRPr/>
              </a:pPr>
              <a:t>12/09/2018</a:t>
            </a:fld>
            <a:endParaRPr lang="es-ES" dirty="0"/>
          </a:p>
        </p:txBody>
      </p:sp>
      <p:sp>
        <p:nvSpPr>
          <p:cNvPr id="5" name="Footer Placeholder 4">
            <a:extLst/>
          </p:cNvPr>
          <p:cNvSpPr>
            <a:spLocks noGrp="1"/>
          </p:cNvSpPr>
          <p:nvPr>
            <p:ph type="ftr" sz="quarter" idx="11"/>
          </p:nvPr>
        </p:nvSpPr>
        <p:spPr/>
        <p:txBody>
          <a:bodyPr/>
          <a:lstStyle>
            <a:lvl1pPr>
              <a:defRPr/>
            </a:lvl1pPr>
          </a:lstStyle>
          <a:p>
            <a:pPr>
              <a:defRPr/>
            </a:pPr>
            <a:endParaRPr lang="es-ES" dirty="0"/>
          </a:p>
        </p:txBody>
      </p:sp>
      <p:sp>
        <p:nvSpPr>
          <p:cNvPr id="6" name="Slide Number Placeholder 5">
            <a:extLst/>
          </p:cNvPr>
          <p:cNvSpPr>
            <a:spLocks noGrp="1"/>
          </p:cNvSpPr>
          <p:nvPr>
            <p:ph type="sldNum" sz="quarter" idx="12"/>
          </p:nvPr>
        </p:nvSpPr>
        <p:spPr/>
        <p:txBody>
          <a:bodyPr/>
          <a:lstStyle>
            <a:lvl1pPr>
              <a:defRPr/>
            </a:lvl1pPr>
          </a:lstStyle>
          <a:p>
            <a:fld id="{825ABC4B-20A5-4049-B819-98734430BF4A}" type="slidenum">
              <a:rPr lang="es-ES" altLang="es-ES"/>
              <a:pPr/>
              <a:t>‹Nº›</a:t>
            </a:fld>
            <a:endParaRPr lang="es-ES" altLang="es-ES" dirty="0"/>
          </a:p>
        </p:txBody>
      </p:sp>
    </p:spTree>
    <p:extLst>
      <p:ext uri="{BB962C8B-B14F-4D97-AF65-F5344CB8AC3E}">
        <p14:creationId xmlns:p14="http://schemas.microsoft.com/office/powerpoint/2010/main" val="2257748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8489" y="1362598"/>
            <a:ext cx="5377097" cy="1005603"/>
          </a:xfrm>
        </p:spPr>
        <p:txBody>
          <a:bodyPr anchor="b"/>
          <a:lstStyle>
            <a:lvl1pPr marL="0" indent="0">
              <a:buNone/>
              <a:defRPr sz="2900" b="1"/>
            </a:lvl1pPr>
            <a:lvl2pPr marL="559804" indent="0">
              <a:buNone/>
              <a:defRPr sz="2500" b="1"/>
            </a:lvl2pPr>
            <a:lvl3pPr marL="1119605" indent="0">
              <a:buNone/>
              <a:defRPr sz="2200" b="1"/>
            </a:lvl3pPr>
            <a:lvl4pPr marL="1679408" indent="0">
              <a:buNone/>
              <a:defRPr sz="2100" b="1"/>
            </a:lvl4pPr>
            <a:lvl5pPr marL="2239208" indent="0">
              <a:buNone/>
              <a:defRPr sz="2100" b="1"/>
            </a:lvl5pPr>
            <a:lvl6pPr marL="2799015" indent="0">
              <a:buNone/>
              <a:defRPr sz="2100" b="1"/>
            </a:lvl6pPr>
            <a:lvl7pPr marL="3358815" indent="0">
              <a:buNone/>
              <a:defRPr sz="2100" b="1"/>
            </a:lvl7pPr>
            <a:lvl8pPr marL="3918621" indent="0">
              <a:buNone/>
              <a:defRPr sz="2100" b="1"/>
            </a:lvl8pPr>
            <a:lvl9pPr marL="4478421" indent="0">
              <a:buNone/>
              <a:defRPr sz="21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8489" y="3194895"/>
            <a:ext cx="5377097" cy="2649130"/>
          </a:xfrm>
        </p:spPr>
        <p:txBody>
          <a:bodyPr/>
          <a:lstStyle>
            <a:lvl1pPr>
              <a:defRPr sz="2900"/>
            </a:lvl1pPr>
            <a:lvl2pPr>
              <a:defRPr sz="2500"/>
            </a:lvl2pPr>
            <a:lvl3pPr>
              <a:defRPr sz="22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82077" y="1362598"/>
            <a:ext cx="5379210" cy="1005603"/>
          </a:xfrm>
        </p:spPr>
        <p:txBody>
          <a:bodyPr anchor="b"/>
          <a:lstStyle>
            <a:lvl1pPr marL="0" indent="0">
              <a:buNone/>
              <a:defRPr sz="2900" b="1"/>
            </a:lvl1pPr>
            <a:lvl2pPr marL="559804" indent="0">
              <a:buNone/>
              <a:defRPr sz="2500" b="1"/>
            </a:lvl2pPr>
            <a:lvl3pPr marL="1119605" indent="0">
              <a:buNone/>
              <a:defRPr sz="2200" b="1"/>
            </a:lvl3pPr>
            <a:lvl4pPr marL="1679408" indent="0">
              <a:buNone/>
              <a:defRPr sz="2100" b="1"/>
            </a:lvl4pPr>
            <a:lvl5pPr marL="2239208" indent="0">
              <a:buNone/>
              <a:defRPr sz="2100" b="1"/>
            </a:lvl5pPr>
            <a:lvl6pPr marL="2799015" indent="0">
              <a:buNone/>
              <a:defRPr sz="2100" b="1"/>
            </a:lvl6pPr>
            <a:lvl7pPr marL="3358815" indent="0">
              <a:buNone/>
              <a:defRPr sz="2100" b="1"/>
            </a:lvl7pPr>
            <a:lvl8pPr marL="3918621" indent="0">
              <a:buNone/>
              <a:defRPr sz="2100" b="1"/>
            </a:lvl8pPr>
            <a:lvl9pPr marL="4478421" indent="0">
              <a:buNone/>
              <a:defRPr sz="21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82077" y="3194895"/>
            <a:ext cx="5379210" cy="2649130"/>
          </a:xfrm>
        </p:spPr>
        <p:txBody>
          <a:bodyPr/>
          <a:lstStyle>
            <a:lvl1pPr>
              <a:defRPr sz="2900"/>
            </a:lvl1pPr>
            <a:lvl2pPr>
              <a:defRPr sz="2500"/>
            </a:lvl2pPr>
            <a:lvl3pPr>
              <a:defRPr sz="22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a:xfrm>
            <a:off x="608489" y="6921374"/>
            <a:ext cx="2839614" cy="397581"/>
          </a:xfrm>
          <a:prstGeom prst="rect">
            <a:avLst/>
          </a:prstGeom>
        </p:spPr>
        <p:txBody>
          <a:bodyPr lIns="111959" tIns="55979" rIns="111959" bIns="55979"/>
          <a:lstStyle/>
          <a:p>
            <a:pPr defTabSz="912395"/>
            <a:fld id="{3BB38F1D-1C06-4DE8-B7BB-2E3E159E46FE}" type="datetimeFigureOut">
              <a:rPr lang="es-CO" sz="1800" smtClean="0">
                <a:solidFill>
                  <a:prstClr val="black"/>
                </a:solidFill>
                <a:cs typeface="Arial" charset="0"/>
              </a:rPr>
              <a:pPr defTabSz="912395"/>
              <a:t>12/09/2018</a:t>
            </a:fld>
            <a:endParaRPr lang="es-CO" sz="1800" dirty="0">
              <a:solidFill>
                <a:prstClr val="black"/>
              </a:solidFill>
              <a:cs typeface="Arial" charset="0"/>
            </a:endParaRPr>
          </a:p>
        </p:txBody>
      </p:sp>
      <p:sp>
        <p:nvSpPr>
          <p:cNvPr id="8" name="7 Marcador de pie de página"/>
          <p:cNvSpPr>
            <a:spLocks noGrp="1"/>
          </p:cNvSpPr>
          <p:nvPr>
            <p:ph type="ftr" sz="quarter" idx="11"/>
          </p:nvPr>
        </p:nvSpPr>
        <p:spPr>
          <a:xfrm>
            <a:off x="4158007" y="6921374"/>
            <a:ext cx="3853762" cy="397581"/>
          </a:xfrm>
          <a:prstGeom prst="rect">
            <a:avLst/>
          </a:prstGeom>
        </p:spPr>
        <p:txBody>
          <a:bodyPr lIns="111959" tIns="55979" rIns="111959" bIns="55979"/>
          <a:lstStyle/>
          <a:p>
            <a:pPr defTabSz="912395"/>
            <a:endParaRPr lang="es-CO" sz="1800" dirty="0">
              <a:solidFill>
                <a:prstClr val="black"/>
              </a:solidFill>
              <a:cs typeface="Arial" charset="0"/>
            </a:endParaRPr>
          </a:p>
        </p:txBody>
      </p:sp>
      <p:sp>
        <p:nvSpPr>
          <p:cNvPr id="9" name="8 Marcador de número de diapositiva"/>
          <p:cNvSpPr>
            <a:spLocks noGrp="1"/>
          </p:cNvSpPr>
          <p:nvPr>
            <p:ph type="sldNum" sz="quarter" idx="12"/>
          </p:nvPr>
        </p:nvSpPr>
        <p:spPr>
          <a:xfrm>
            <a:off x="8721672" y="6921374"/>
            <a:ext cx="2839614" cy="397581"/>
          </a:xfrm>
          <a:prstGeom prst="rect">
            <a:avLst/>
          </a:prstGeom>
        </p:spPr>
        <p:txBody>
          <a:bodyPr lIns="111959" tIns="55979" rIns="111959" bIns="55979"/>
          <a:lstStyle/>
          <a:p>
            <a:pPr defTabSz="912395"/>
            <a:fld id="{E662D671-6674-4E4B-A519-8ECB04FED548}" type="slidenum">
              <a:rPr lang="es-CO" sz="1800" smtClean="0">
                <a:solidFill>
                  <a:prstClr val="black"/>
                </a:solidFill>
                <a:cs typeface="Arial" charset="0"/>
              </a:rPr>
              <a:pPr defTabSz="912395"/>
              <a:t>‹Nº›</a:t>
            </a:fld>
            <a:endParaRPr lang="es-CO" sz="1800" dirty="0">
              <a:solidFill>
                <a:prstClr val="black"/>
              </a:solidFill>
              <a:cs typeface="Arial" charset="0"/>
            </a:endParaRPr>
          </a:p>
        </p:txBody>
      </p:sp>
    </p:spTree>
    <p:extLst>
      <p:ext uri="{BB962C8B-B14F-4D97-AF65-F5344CB8AC3E}">
        <p14:creationId xmlns:p14="http://schemas.microsoft.com/office/powerpoint/2010/main" val="108333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4" name="Rectangle 6">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p:cNvPr>
          <p:cNvSpPr/>
          <p:nvPr/>
        </p:nvSpPr>
        <p:spPr>
          <a:xfrm flipV="1">
            <a:off x="10" y="6966303"/>
            <a:ext cx="12167663" cy="5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08997" y="448952"/>
            <a:ext cx="2624108" cy="627189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6682" y="448952"/>
            <a:ext cx="7720201" cy="6271890"/>
          </a:xfrm>
        </p:spPr>
        <p:txBody>
          <a:bodyPr vert="eaVert" lIns="56043" tIns="0" rIns="56043"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Date Placeholder 3">
            <a:extLst/>
          </p:cNvPr>
          <p:cNvSpPr>
            <a:spLocks noGrp="1"/>
          </p:cNvSpPr>
          <p:nvPr>
            <p:ph type="dt" sz="half" idx="10"/>
          </p:nvPr>
        </p:nvSpPr>
        <p:spPr/>
        <p:txBody>
          <a:bodyPr/>
          <a:lstStyle>
            <a:lvl1pPr>
              <a:defRPr/>
            </a:lvl1pPr>
          </a:lstStyle>
          <a:p>
            <a:pPr>
              <a:defRPr/>
            </a:pPr>
            <a:fld id="{69DEC99A-8CE2-4B42-9813-6CE254E8CD66}" type="datetimeFigureOut">
              <a:rPr lang="es-ES"/>
              <a:pPr>
                <a:defRPr/>
              </a:pPr>
              <a:t>12/09/2018</a:t>
            </a:fld>
            <a:endParaRPr lang="es-ES" dirty="0"/>
          </a:p>
        </p:txBody>
      </p:sp>
      <p:sp>
        <p:nvSpPr>
          <p:cNvPr id="7" name="Footer Placeholder 4">
            <a:extLst/>
          </p:cNvPr>
          <p:cNvSpPr>
            <a:spLocks noGrp="1"/>
          </p:cNvSpPr>
          <p:nvPr>
            <p:ph type="ftr" sz="quarter" idx="11"/>
          </p:nvPr>
        </p:nvSpPr>
        <p:spPr/>
        <p:txBody>
          <a:bodyPr/>
          <a:lstStyle>
            <a:lvl1pPr>
              <a:defRPr/>
            </a:lvl1pPr>
          </a:lstStyle>
          <a:p>
            <a:pPr>
              <a:defRPr/>
            </a:pPr>
            <a:endParaRPr lang="es-ES" dirty="0"/>
          </a:p>
        </p:txBody>
      </p:sp>
      <p:sp>
        <p:nvSpPr>
          <p:cNvPr id="8" name="Slide Number Placeholder 5">
            <a:extLst/>
          </p:cNvPr>
          <p:cNvSpPr>
            <a:spLocks noGrp="1"/>
          </p:cNvSpPr>
          <p:nvPr>
            <p:ph type="sldNum" sz="quarter" idx="12"/>
          </p:nvPr>
        </p:nvSpPr>
        <p:spPr/>
        <p:txBody>
          <a:bodyPr/>
          <a:lstStyle>
            <a:lvl1pPr>
              <a:defRPr/>
            </a:lvl1pPr>
          </a:lstStyle>
          <a:p>
            <a:fld id="{47474079-F8E3-4340-BC6C-BCABBA1CB4B3}" type="slidenum">
              <a:rPr lang="es-ES" altLang="es-ES"/>
              <a:pPr/>
              <a:t>‹Nº›</a:t>
            </a:fld>
            <a:endParaRPr lang="es-ES" altLang="es-ES" dirty="0"/>
          </a:p>
        </p:txBody>
      </p:sp>
    </p:spTree>
    <p:extLst>
      <p:ext uri="{BB962C8B-B14F-4D97-AF65-F5344CB8AC3E}">
        <p14:creationId xmlns:p14="http://schemas.microsoft.com/office/powerpoint/2010/main" val="1362352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08489" y="299050"/>
            <a:ext cx="10952798" cy="1244600"/>
          </a:xfrm>
        </p:spPr>
        <p:txBody>
          <a:bodyPr/>
          <a:lstStyle/>
          <a:p>
            <a:r>
              <a:rPr lang="es-ES"/>
              <a:t>Haga clic para modificar el estilo de título del patrón</a:t>
            </a:r>
            <a:endParaRPr lang="es-SV"/>
          </a:p>
        </p:txBody>
      </p:sp>
      <p:sp>
        <p:nvSpPr>
          <p:cNvPr id="3" name="2 Marcador de gráfico"/>
          <p:cNvSpPr>
            <a:spLocks noGrp="1"/>
          </p:cNvSpPr>
          <p:nvPr>
            <p:ph type="chart" idx="1"/>
          </p:nvPr>
        </p:nvSpPr>
        <p:spPr>
          <a:xfrm>
            <a:off x="608489" y="1742450"/>
            <a:ext cx="10952798" cy="4928270"/>
          </a:xfrm>
        </p:spPr>
        <p:txBody>
          <a:bodyPr rtlCol="0">
            <a:normAutofit/>
          </a:bodyPr>
          <a:lstStyle/>
          <a:p>
            <a:pPr lvl="0"/>
            <a:endParaRPr lang="es-SV" noProof="0" dirty="0"/>
          </a:p>
        </p:txBody>
      </p:sp>
      <p:sp>
        <p:nvSpPr>
          <p:cNvPr id="4" name="Rectangle 4">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p:cNvPr>
          <p:cNvSpPr>
            <a:spLocks noGrp="1" noChangeArrowheads="1"/>
          </p:cNvSpPr>
          <p:nvPr>
            <p:ph type="sldNum" sz="quarter" idx="12"/>
          </p:nvPr>
        </p:nvSpPr>
        <p:spPr/>
        <p:txBody>
          <a:bodyPr/>
          <a:lstStyle>
            <a:lvl1pPr>
              <a:defRPr/>
            </a:lvl1pPr>
          </a:lstStyle>
          <a:p>
            <a:fld id="{E0299766-7B6D-4E04-AE40-2085B9067B6B}" type="slidenum">
              <a:rPr lang="en-US" altLang="es-ES"/>
              <a:pPr/>
              <a:t>‹Nº›</a:t>
            </a:fld>
            <a:endParaRPr lang="en-US" altLang="es-ES" dirty="0"/>
          </a:p>
        </p:txBody>
      </p:sp>
    </p:spTree>
    <p:extLst>
      <p:ext uri="{BB962C8B-B14F-4D97-AF65-F5344CB8AC3E}">
        <p14:creationId xmlns:p14="http://schemas.microsoft.com/office/powerpoint/2010/main" val="1458852961"/>
      </p:ext>
    </p:extLst>
  </p:cSld>
  <p:clrMapOvr>
    <a:masterClrMapping/>
  </p:clrMapOvr>
  <p:transitio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1_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08489" y="299050"/>
            <a:ext cx="10952798" cy="1244600"/>
          </a:xfrm>
        </p:spPr>
        <p:txBody>
          <a:bodyPr/>
          <a:lstStyle/>
          <a:p>
            <a:r>
              <a:rPr lang="es-ES"/>
              <a:t>Haga clic para modificar el estilo de título del patrón</a:t>
            </a:r>
            <a:endParaRPr lang="es-SV"/>
          </a:p>
        </p:txBody>
      </p:sp>
      <p:sp>
        <p:nvSpPr>
          <p:cNvPr id="3" name="2 Marcador de gráfico"/>
          <p:cNvSpPr>
            <a:spLocks noGrp="1"/>
          </p:cNvSpPr>
          <p:nvPr>
            <p:ph type="chart" idx="1"/>
          </p:nvPr>
        </p:nvSpPr>
        <p:spPr>
          <a:xfrm>
            <a:off x="608489" y="1742450"/>
            <a:ext cx="10952798" cy="4928270"/>
          </a:xfrm>
        </p:spPr>
        <p:txBody>
          <a:bodyPr rtlCol="0">
            <a:normAutofit/>
          </a:bodyPr>
          <a:lstStyle/>
          <a:p>
            <a:pPr lvl="0"/>
            <a:endParaRPr lang="es-SV" noProof="0" dirty="0"/>
          </a:p>
        </p:txBody>
      </p:sp>
      <p:sp>
        <p:nvSpPr>
          <p:cNvPr id="4" name="Rectangle 4">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p:cNvPr>
          <p:cNvSpPr>
            <a:spLocks noGrp="1" noChangeArrowheads="1"/>
          </p:cNvSpPr>
          <p:nvPr>
            <p:ph type="sldNum" sz="quarter" idx="12"/>
          </p:nvPr>
        </p:nvSpPr>
        <p:spPr/>
        <p:txBody>
          <a:bodyPr/>
          <a:lstStyle>
            <a:lvl1pPr>
              <a:defRPr/>
            </a:lvl1pPr>
          </a:lstStyle>
          <a:p>
            <a:fld id="{90FE21B6-AD23-4843-805E-AFE52191C93B}" type="slidenum">
              <a:rPr lang="en-US" altLang="es-ES"/>
              <a:pPr/>
              <a:t>‹Nº›</a:t>
            </a:fld>
            <a:endParaRPr lang="en-US" altLang="es-ES" dirty="0"/>
          </a:p>
        </p:txBody>
      </p:sp>
    </p:spTree>
    <p:extLst>
      <p:ext uri="{BB962C8B-B14F-4D97-AF65-F5344CB8AC3E}">
        <p14:creationId xmlns:p14="http://schemas.microsoft.com/office/powerpoint/2010/main" val="3640013107"/>
      </p:ext>
    </p:extLst>
  </p:cSld>
  <p:clrMapOvr>
    <a:masterClrMapping/>
  </p:clrMapOvr>
  <p:transitio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reserve="1">
  <p:cSld name="2_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08489" y="299050"/>
            <a:ext cx="10952798" cy="1244600"/>
          </a:xfrm>
        </p:spPr>
        <p:txBody>
          <a:bodyPr/>
          <a:lstStyle/>
          <a:p>
            <a:r>
              <a:rPr lang="es-ES"/>
              <a:t>Haga clic para modificar el estilo de título del patrón</a:t>
            </a:r>
            <a:endParaRPr lang="es-SV"/>
          </a:p>
        </p:txBody>
      </p:sp>
      <p:sp>
        <p:nvSpPr>
          <p:cNvPr id="3" name="2 Marcador de gráfico"/>
          <p:cNvSpPr>
            <a:spLocks noGrp="1"/>
          </p:cNvSpPr>
          <p:nvPr>
            <p:ph type="chart" idx="1"/>
          </p:nvPr>
        </p:nvSpPr>
        <p:spPr>
          <a:xfrm>
            <a:off x="608489" y="1742450"/>
            <a:ext cx="10952798" cy="4928270"/>
          </a:xfrm>
        </p:spPr>
        <p:txBody>
          <a:bodyPr rtlCol="0">
            <a:normAutofit/>
          </a:bodyPr>
          <a:lstStyle/>
          <a:p>
            <a:pPr lvl="0"/>
            <a:endParaRPr lang="es-SV" noProof="0" dirty="0"/>
          </a:p>
        </p:txBody>
      </p:sp>
      <p:sp>
        <p:nvSpPr>
          <p:cNvPr id="4" name="Rectangle 4">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p:cNvPr>
          <p:cNvSpPr>
            <a:spLocks noGrp="1" noChangeArrowheads="1"/>
          </p:cNvSpPr>
          <p:nvPr>
            <p:ph type="sldNum" sz="quarter" idx="12"/>
          </p:nvPr>
        </p:nvSpPr>
        <p:spPr/>
        <p:txBody>
          <a:bodyPr/>
          <a:lstStyle>
            <a:lvl1pPr>
              <a:defRPr/>
            </a:lvl1pPr>
          </a:lstStyle>
          <a:p>
            <a:fld id="{E95743CD-53DE-480C-9ADB-D6191CA769EE}" type="slidenum">
              <a:rPr lang="en-US" altLang="es-ES"/>
              <a:pPr/>
              <a:t>‹Nº›</a:t>
            </a:fld>
            <a:endParaRPr lang="en-US" altLang="es-ES" dirty="0"/>
          </a:p>
        </p:txBody>
      </p:sp>
    </p:spTree>
    <p:extLst>
      <p:ext uri="{BB962C8B-B14F-4D97-AF65-F5344CB8AC3E}">
        <p14:creationId xmlns:p14="http://schemas.microsoft.com/office/powerpoint/2010/main" val="2927701527"/>
      </p:ext>
    </p:extLst>
  </p:cSld>
  <p:clrMapOvr>
    <a:masterClrMapping/>
  </p:clrMapOvr>
  <p:transitio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2151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08489" y="297920"/>
            <a:ext cx="10952318" cy="1246560"/>
          </a:xfrm>
          <a:prstGeom prst="rect">
            <a:avLst/>
          </a:prstGeom>
        </p:spPr>
        <p:txBody>
          <a:bodyPr lIns="0" tIns="0" rIns="0" bIns="0" anchor="ctr"/>
          <a:lstStyle/>
          <a:p>
            <a:endParaRPr/>
          </a:p>
        </p:txBody>
      </p:sp>
      <p:sp>
        <p:nvSpPr>
          <p:cNvPr id="45" name="PlaceHolder 2"/>
          <p:cNvSpPr>
            <a:spLocks noGrp="1"/>
          </p:cNvSpPr>
          <p:nvPr>
            <p:ph type="subTitle"/>
          </p:nvPr>
        </p:nvSpPr>
        <p:spPr>
          <a:xfrm>
            <a:off x="608489" y="1747144"/>
            <a:ext cx="10952318" cy="4330816"/>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429173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8489" y="297920"/>
            <a:ext cx="10952318" cy="1246560"/>
          </a:xfrm>
          <a:prstGeom prst="rect">
            <a:avLst/>
          </a:prstGeom>
        </p:spPr>
        <p:txBody>
          <a:bodyPr lIns="0" tIns="0" rIns="0" bIns="0" anchor="ctr"/>
          <a:lstStyle/>
          <a:p>
            <a:endParaRPr/>
          </a:p>
        </p:txBody>
      </p:sp>
      <p:sp>
        <p:nvSpPr>
          <p:cNvPr id="47" name="PlaceHolder 2"/>
          <p:cNvSpPr>
            <a:spLocks noGrp="1"/>
          </p:cNvSpPr>
          <p:nvPr>
            <p:ph type="body"/>
          </p:nvPr>
        </p:nvSpPr>
        <p:spPr>
          <a:xfrm>
            <a:off x="608489" y="1747144"/>
            <a:ext cx="10952318" cy="4330816"/>
          </a:xfrm>
          <a:prstGeom prst="rect">
            <a:avLst/>
          </a:prstGeom>
        </p:spPr>
        <p:txBody>
          <a:bodyPr lIns="0" tIns="0" rIns="0" bIns="0"/>
          <a:lstStyle/>
          <a:p>
            <a:endParaRPr/>
          </a:p>
        </p:txBody>
      </p:sp>
    </p:spTree>
    <p:extLst>
      <p:ext uri="{BB962C8B-B14F-4D97-AF65-F5344CB8AC3E}">
        <p14:creationId xmlns:p14="http://schemas.microsoft.com/office/powerpoint/2010/main" val="29993352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8489" y="297920"/>
            <a:ext cx="10952318" cy="1246560"/>
          </a:xfrm>
          <a:prstGeom prst="rect">
            <a:avLst/>
          </a:prstGeom>
        </p:spPr>
        <p:txBody>
          <a:bodyPr lIns="0" tIns="0" rIns="0" bIns="0" anchor="ctr"/>
          <a:lstStyle/>
          <a:p>
            <a:endParaRPr/>
          </a:p>
        </p:txBody>
      </p:sp>
      <p:sp>
        <p:nvSpPr>
          <p:cNvPr id="49" name="PlaceHolder 2"/>
          <p:cNvSpPr>
            <a:spLocks noGrp="1"/>
          </p:cNvSpPr>
          <p:nvPr>
            <p:ph type="body"/>
          </p:nvPr>
        </p:nvSpPr>
        <p:spPr>
          <a:xfrm>
            <a:off x="608489" y="1747144"/>
            <a:ext cx="5344639" cy="4330816"/>
          </a:xfrm>
          <a:prstGeom prst="rect">
            <a:avLst/>
          </a:prstGeom>
        </p:spPr>
        <p:txBody>
          <a:bodyPr lIns="0" tIns="0" rIns="0" bIns="0"/>
          <a:lstStyle/>
          <a:p>
            <a:endParaRPr/>
          </a:p>
        </p:txBody>
      </p:sp>
      <p:sp>
        <p:nvSpPr>
          <p:cNvPr id="50" name="PlaceHolder 3"/>
          <p:cNvSpPr>
            <a:spLocks noGrp="1"/>
          </p:cNvSpPr>
          <p:nvPr>
            <p:ph type="body"/>
          </p:nvPr>
        </p:nvSpPr>
        <p:spPr>
          <a:xfrm>
            <a:off x="6220959" y="1747144"/>
            <a:ext cx="5344639" cy="4330816"/>
          </a:xfrm>
          <a:prstGeom prst="rect">
            <a:avLst/>
          </a:prstGeom>
        </p:spPr>
        <p:txBody>
          <a:bodyPr lIns="0" tIns="0" rIns="0" bIns="0"/>
          <a:lstStyle/>
          <a:p>
            <a:endParaRPr/>
          </a:p>
        </p:txBody>
      </p:sp>
    </p:spTree>
    <p:extLst>
      <p:ext uri="{BB962C8B-B14F-4D97-AF65-F5344CB8AC3E}">
        <p14:creationId xmlns:p14="http://schemas.microsoft.com/office/powerpoint/2010/main" val="155236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08489" y="297920"/>
            <a:ext cx="10952318" cy="1246560"/>
          </a:xfrm>
          <a:prstGeom prst="rect">
            <a:avLst/>
          </a:prstGeom>
        </p:spPr>
        <p:txBody>
          <a:bodyPr lIns="0" tIns="0" rIns="0" bIns="0" anchor="ctr"/>
          <a:lstStyle/>
          <a:p>
            <a:endParaRPr/>
          </a:p>
        </p:txBody>
      </p:sp>
    </p:spTree>
    <p:extLst>
      <p:ext uri="{BB962C8B-B14F-4D97-AF65-F5344CB8AC3E}">
        <p14:creationId xmlns:p14="http://schemas.microsoft.com/office/powerpoint/2010/main" val="1307030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08489" y="297920"/>
            <a:ext cx="10952318" cy="5779648"/>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10228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a:xfrm>
            <a:off x="608489" y="6921374"/>
            <a:ext cx="2839614" cy="397581"/>
          </a:xfrm>
          <a:prstGeom prst="rect">
            <a:avLst/>
          </a:prstGeom>
        </p:spPr>
        <p:txBody>
          <a:bodyPr lIns="111959" tIns="55979" rIns="111959" bIns="55979"/>
          <a:lstStyle/>
          <a:p>
            <a:pPr defTabSz="912395"/>
            <a:fld id="{3BB38F1D-1C06-4DE8-B7BB-2E3E159E46FE}" type="datetimeFigureOut">
              <a:rPr lang="es-CO" sz="1800" smtClean="0">
                <a:solidFill>
                  <a:prstClr val="black"/>
                </a:solidFill>
                <a:cs typeface="Arial" charset="0"/>
              </a:rPr>
              <a:pPr defTabSz="912395"/>
              <a:t>12/09/2018</a:t>
            </a:fld>
            <a:endParaRPr lang="es-CO" sz="1800" dirty="0">
              <a:solidFill>
                <a:prstClr val="black"/>
              </a:solidFill>
              <a:cs typeface="Arial" charset="0"/>
            </a:endParaRPr>
          </a:p>
        </p:txBody>
      </p:sp>
      <p:sp>
        <p:nvSpPr>
          <p:cNvPr id="4" name="3 Marcador de pie de página"/>
          <p:cNvSpPr>
            <a:spLocks noGrp="1"/>
          </p:cNvSpPr>
          <p:nvPr>
            <p:ph type="ftr" sz="quarter" idx="11"/>
          </p:nvPr>
        </p:nvSpPr>
        <p:spPr>
          <a:xfrm>
            <a:off x="4158007" y="6921374"/>
            <a:ext cx="3853762" cy="397581"/>
          </a:xfrm>
          <a:prstGeom prst="rect">
            <a:avLst/>
          </a:prstGeom>
        </p:spPr>
        <p:txBody>
          <a:bodyPr lIns="111959" tIns="55979" rIns="111959" bIns="55979"/>
          <a:lstStyle/>
          <a:p>
            <a:pPr defTabSz="912395"/>
            <a:endParaRPr lang="es-CO" sz="1800" dirty="0">
              <a:solidFill>
                <a:prstClr val="black"/>
              </a:solidFill>
              <a:cs typeface="Arial" charset="0"/>
            </a:endParaRPr>
          </a:p>
        </p:txBody>
      </p:sp>
      <p:sp>
        <p:nvSpPr>
          <p:cNvPr id="5" name="4 Marcador de número de diapositiva"/>
          <p:cNvSpPr>
            <a:spLocks noGrp="1"/>
          </p:cNvSpPr>
          <p:nvPr>
            <p:ph type="sldNum" sz="quarter" idx="12"/>
          </p:nvPr>
        </p:nvSpPr>
        <p:spPr>
          <a:xfrm>
            <a:off x="8721672" y="6921374"/>
            <a:ext cx="2839614" cy="397581"/>
          </a:xfrm>
          <a:prstGeom prst="rect">
            <a:avLst/>
          </a:prstGeom>
        </p:spPr>
        <p:txBody>
          <a:bodyPr lIns="111959" tIns="55979" rIns="111959" bIns="55979"/>
          <a:lstStyle/>
          <a:p>
            <a:pPr defTabSz="912395"/>
            <a:fld id="{E662D671-6674-4E4B-A519-8ECB04FED548}" type="slidenum">
              <a:rPr lang="es-CO" sz="1800" smtClean="0">
                <a:solidFill>
                  <a:prstClr val="black"/>
                </a:solidFill>
                <a:cs typeface="Arial" charset="0"/>
              </a:rPr>
              <a:pPr defTabSz="912395"/>
              <a:t>‹Nº›</a:t>
            </a:fld>
            <a:endParaRPr lang="es-CO" sz="1800" dirty="0">
              <a:solidFill>
                <a:prstClr val="black"/>
              </a:solidFill>
              <a:cs typeface="Arial" charset="0"/>
            </a:endParaRPr>
          </a:p>
        </p:txBody>
      </p:sp>
    </p:spTree>
    <p:extLst>
      <p:ext uri="{BB962C8B-B14F-4D97-AF65-F5344CB8AC3E}">
        <p14:creationId xmlns:p14="http://schemas.microsoft.com/office/powerpoint/2010/main" val="41995939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8489" y="297920"/>
            <a:ext cx="10952318" cy="1246560"/>
          </a:xfrm>
          <a:prstGeom prst="rect">
            <a:avLst/>
          </a:prstGeom>
        </p:spPr>
        <p:txBody>
          <a:bodyPr lIns="0" tIns="0" rIns="0" bIns="0" anchor="ctr"/>
          <a:lstStyle/>
          <a:p>
            <a:endParaRPr/>
          </a:p>
        </p:txBody>
      </p:sp>
      <p:sp>
        <p:nvSpPr>
          <p:cNvPr id="54" name="PlaceHolder 2"/>
          <p:cNvSpPr>
            <a:spLocks noGrp="1"/>
          </p:cNvSpPr>
          <p:nvPr>
            <p:ph type="body"/>
          </p:nvPr>
        </p:nvSpPr>
        <p:spPr>
          <a:xfrm>
            <a:off x="608489" y="1747144"/>
            <a:ext cx="5344639" cy="2065448"/>
          </a:xfrm>
          <a:prstGeom prst="rect">
            <a:avLst/>
          </a:prstGeom>
        </p:spPr>
        <p:txBody>
          <a:bodyPr lIns="0" tIns="0" rIns="0" bIns="0"/>
          <a:lstStyle/>
          <a:p>
            <a:endParaRPr/>
          </a:p>
        </p:txBody>
      </p:sp>
      <p:sp>
        <p:nvSpPr>
          <p:cNvPr id="55" name="PlaceHolder 3"/>
          <p:cNvSpPr>
            <a:spLocks noGrp="1"/>
          </p:cNvSpPr>
          <p:nvPr>
            <p:ph type="body"/>
          </p:nvPr>
        </p:nvSpPr>
        <p:spPr>
          <a:xfrm>
            <a:off x="608489" y="4009376"/>
            <a:ext cx="5344639" cy="2065448"/>
          </a:xfrm>
          <a:prstGeom prst="rect">
            <a:avLst/>
          </a:prstGeom>
        </p:spPr>
        <p:txBody>
          <a:bodyPr lIns="0" tIns="0" rIns="0" bIns="0"/>
          <a:lstStyle/>
          <a:p>
            <a:endParaRPr/>
          </a:p>
        </p:txBody>
      </p:sp>
      <p:sp>
        <p:nvSpPr>
          <p:cNvPr id="56" name="PlaceHolder 4"/>
          <p:cNvSpPr>
            <a:spLocks noGrp="1"/>
          </p:cNvSpPr>
          <p:nvPr>
            <p:ph type="body"/>
          </p:nvPr>
        </p:nvSpPr>
        <p:spPr>
          <a:xfrm>
            <a:off x="6220959" y="1747144"/>
            <a:ext cx="5344639" cy="4330816"/>
          </a:xfrm>
          <a:prstGeom prst="rect">
            <a:avLst/>
          </a:prstGeom>
        </p:spPr>
        <p:txBody>
          <a:bodyPr lIns="0" tIns="0" rIns="0" bIns="0"/>
          <a:lstStyle/>
          <a:p>
            <a:endParaRPr/>
          </a:p>
        </p:txBody>
      </p:sp>
    </p:spTree>
    <p:extLst>
      <p:ext uri="{BB962C8B-B14F-4D97-AF65-F5344CB8AC3E}">
        <p14:creationId xmlns:p14="http://schemas.microsoft.com/office/powerpoint/2010/main" val="35378950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8489" y="297920"/>
            <a:ext cx="10952318" cy="1246560"/>
          </a:xfrm>
          <a:prstGeom prst="rect">
            <a:avLst/>
          </a:prstGeom>
        </p:spPr>
        <p:txBody>
          <a:bodyPr lIns="0" tIns="0" rIns="0" bIns="0" anchor="ctr"/>
          <a:lstStyle/>
          <a:p>
            <a:endParaRPr/>
          </a:p>
        </p:txBody>
      </p:sp>
      <p:sp>
        <p:nvSpPr>
          <p:cNvPr id="58" name="PlaceHolder 2"/>
          <p:cNvSpPr>
            <a:spLocks noGrp="1"/>
          </p:cNvSpPr>
          <p:nvPr>
            <p:ph type="body"/>
          </p:nvPr>
        </p:nvSpPr>
        <p:spPr>
          <a:xfrm>
            <a:off x="608489" y="1747144"/>
            <a:ext cx="5344639" cy="4330816"/>
          </a:xfrm>
          <a:prstGeom prst="rect">
            <a:avLst/>
          </a:prstGeom>
        </p:spPr>
        <p:txBody>
          <a:bodyPr lIns="0" tIns="0" rIns="0" bIns="0"/>
          <a:lstStyle/>
          <a:p>
            <a:endParaRPr/>
          </a:p>
        </p:txBody>
      </p:sp>
      <p:sp>
        <p:nvSpPr>
          <p:cNvPr id="59" name="PlaceHolder 3"/>
          <p:cNvSpPr>
            <a:spLocks noGrp="1"/>
          </p:cNvSpPr>
          <p:nvPr>
            <p:ph type="body"/>
          </p:nvPr>
        </p:nvSpPr>
        <p:spPr>
          <a:xfrm>
            <a:off x="6220959" y="1747144"/>
            <a:ext cx="5344639" cy="2065448"/>
          </a:xfrm>
          <a:prstGeom prst="rect">
            <a:avLst/>
          </a:prstGeom>
        </p:spPr>
        <p:txBody>
          <a:bodyPr lIns="0" tIns="0" rIns="0" bIns="0"/>
          <a:lstStyle/>
          <a:p>
            <a:endParaRPr/>
          </a:p>
        </p:txBody>
      </p:sp>
      <p:sp>
        <p:nvSpPr>
          <p:cNvPr id="60" name="PlaceHolder 4"/>
          <p:cNvSpPr>
            <a:spLocks noGrp="1"/>
          </p:cNvSpPr>
          <p:nvPr>
            <p:ph type="body"/>
          </p:nvPr>
        </p:nvSpPr>
        <p:spPr>
          <a:xfrm>
            <a:off x="6220959" y="4009376"/>
            <a:ext cx="5344639" cy="2065448"/>
          </a:xfrm>
          <a:prstGeom prst="rect">
            <a:avLst/>
          </a:prstGeom>
        </p:spPr>
        <p:txBody>
          <a:bodyPr lIns="0" tIns="0" rIns="0" bIns="0"/>
          <a:lstStyle/>
          <a:p>
            <a:endParaRPr/>
          </a:p>
        </p:txBody>
      </p:sp>
    </p:spTree>
    <p:extLst>
      <p:ext uri="{BB962C8B-B14F-4D97-AF65-F5344CB8AC3E}">
        <p14:creationId xmlns:p14="http://schemas.microsoft.com/office/powerpoint/2010/main" val="1554777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8489" y="297920"/>
            <a:ext cx="10952318" cy="1246560"/>
          </a:xfrm>
          <a:prstGeom prst="rect">
            <a:avLst/>
          </a:prstGeom>
        </p:spPr>
        <p:txBody>
          <a:bodyPr lIns="0" tIns="0" rIns="0" bIns="0" anchor="ctr"/>
          <a:lstStyle/>
          <a:p>
            <a:endParaRPr/>
          </a:p>
        </p:txBody>
      </p:sp>
      <p:sp>
        <p:nvSpPr>
          <p:cNvPr id="62" name="PlaceHolder 2"/>
          <p:cNvSpPr>
            <a:spLocks noGrp="1"/>
          </p:cNvSpPr>
          <p:nvPr>
            <p:ph type="body"/>
          </p:nvPr>
        </p:nvSpPr>
        <p:spPr>
          <a:xfrm>
            <a:off x="608489" y="1747144"/>
            <a:ext cx="5344639" cy="2065448"/>
          </a:xfrm>
          <a:prstGeom prst="rect">
            <a:avLst/>
          </a:prstGeom>
        </p:spPr>
        <p:txBody>
          <a:bodyPr lIns="0" tIns="0" rIns="0" bIns="0"/>
          <a:lstStyle/>
          <a:p>
            <a:endParaRPr/>
          </a:p>
        </p:txBody>
      </p:sp>
      <p:sp>
        <p:nvSpPr>
          <p:cNvPr id="63" name="PlaceHolder 3"/>
          <p:cNvSpPr>
            <a:spLocks noGrp="1"/>
          </p:cNvSpPr>
          <p:nvPr>
            <p:ph type="body"/>
          </p:nvPr>
        </p:nvSpPr>
        <p:spPr>
          <a:xfrm>
            <a:off x="6220959" y="1747144"/>
            <a:ext cx="5344639" cy="2065448"/>
          </a:xfrm>
          <a:prstGeom prst="rect">
            <a:avLst/>
          </a:prstGeom>
        </p:spPr>
        <p:txBody>
          <a:bodyPr lIns="0" tIns="0" rIns="0" bIns="0"/>
          <a:lstStyle/>
          <a:p>
            <a:endParaRPr/>
          </a:p>
        </p:txBody>
      </p:sp>
      <p:sp>
        <p:nvSpPr>
          <p:cNvPr id="64" name="PlaceHolder 4"/>
          <p:cNvSpPr>
            <a:spLocks noGrp="1"/>
          </p:cNvSpPr>
          <p:nvPr>
            <p:ph type="body"/>
          </p:nvPr>
        </p:nvSpPr>
        <p:spPr>
          <a:xfrm>
            <a:off x="608489" y="4009376"/>
            <a:ext cx="10952318" cy="2065448"/>
          </a:xfrm>
          <a:prstGeom prst="rect">
            <a:avLst/>
          </a:prstGeom>
        </p:spPr>
        <p:txBody>
          <a:bodyPr lIns="0" tIns="0" rIns="0" bIns="0"/>
          <a:lstStyle/>
          <a:p>
            <a:endParaRPr/>
          </a:p>
        </p:txBody>
      </p:sp>
    </p:spTree>
    <p:extLst>
      <p:ext uri="{BB962C8B-B14F-4D97-AF65-F5344CB8AC3E}">
        <p14:creationId xmlns:p14="http://schemas.microsoft.com/office/powerpoint/2010/main" val="33844394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8489" y="297920"/>
            <a:ext cx="10952318" cy="1246560"/>
          </a:xfrm>
          <a:prstGeom prst="rect">
            <a:avLst/>
          </a:prstGeom>
        </p:spPr>
        <p:txBody>
          <a:bodyPr lIns="0" tIns="0" rIns="0" bIns="0" anchor="ctr"/>
          <a:lstStyle/>
          <a:p>
            <a:endParaRPr/>
          </a:p>
        </p:txBody>
      </p:sp>
      <p:sp>
        <p:nvSpPr>
          <p:cNvPr id="66" name="PlaceHolder 2"/>
          <p:cNvSpPr>
            <a:spLocks noGrp="1"/>
          </p:cNvSpPr>
          <p:nvPr>
            <p:ph type="body"/>
          </p:nvPr>
        </p:nvSpPr>
        <p:spPr>
          <a:xfrm>
            <a:off x="608489" y="1747144"/>
            <a:ext cx="10952318" cy="2065448"/>
          </a:xfrm>
          <a:prstGeom prst="rect">
            <a:avLst/>
          </a:prstGeom>
        </p:spPr>
        <p:txBody>
          <a:bodyPr lIns="0" tIns="0" rIns="0" bIns="0"/>
          <a:lstStyle/>
          <a:p>
            <a:endParaRPr/>
          </a:p>
        </p:txBody>
      </p:sp>
      <p:sp>
        <p:nvSpPr>
          <p:cNvPr id="67" name="PlaceHolder 3"/>
          <p:cNvSpPr>
            <a:spLocks noGrp="1"/>
          </p:cNvSpPr>
          <p:nvPr>
            <p:ph type="body"/>
          </p:nvPr>
        </p:nvSpPr>
        <p:spPr>
          <a:xfrm>
            <a:off x="608489" y="4009376"/>
            <a:ext cx="10952318" cy="2065448"/>
          </a:xfrm>
          <a:prstGeom prst="rect">
            <a:avLst/>
          </a:prstGeom>
        </p:spPr>
        <p:txBody>
          <a:bodyPr lIns="0" tIns="0" rIns="0" bIns="0"/>
          <a:lstStyle/>
          <a:p>
            <a:endParaRPr/>
          </a:p>
        </p:txBody>
      </p:sp>
    </p:spTree>
    <p:extLst>
      <p:ext uri="{BB962C8B-B14F-4D97-AF65-F5344CB8AC3E}">
        <p14:creationId xmlns:p14="http://schemas.microsoft.com/office/powerpoint/2010/main" val="3774724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8489" y="297920"/>
            <a:ext cx="10952318" cy="1246560"/>
          </a:xfrm>
          <a:prstGeom prst="rect">
            <a:avLst/>
          </a:prstGeom>
        </p:spPr>
        <p:txBody>
          <a:bodyPr lIns="0" tIns="0" rIns="0" bIns="0" anchor="ctr"/>
          <a:lstStyle/>
          <a:p>
            <a:endParaRPr/>
          </a:p>
        </p:txBody>
      </p:sp>
      <p:sp>
        <p:nvSpPr>
          <p:cNvPr id="69" name="PlaceHolder 2"/>
          <p:cNvSpPr>
            <a:spLocks noGrp="1"/>
          </p:cNvSpPr>
          <p:nvPr>
            <p:ph type="body"/>
          </p:nvPr>
        </p:nvSpPr>
        <p:spPr>
          <a:xfrm>
            <a:off x="608489" y="1747144"/>
            <a:ext cx="5344639" cy="2065448"/>
          </a:xfrm>
          <a:prstGeom prst="rect">
            <a:avLst/>
          </a:prstGeom>
        </p:spPr>
        <p:txBody>
          <a:bodyPr lIns="0" tIns="0" rIns="0" bIns="0"/>
          <a:lstStyle/>
          <a:p>
            <a:endParaRPr/>
          </a:p>
        </p:txBody>
      </p:sp>
      <p:sp>
        <p:nvSpPr>
          <p:cNvPr id="70" name="PlaceHolder 3"/>
          <p:cNvSpPr>
            <a:spLocks noGrp="1"/>
          </p:cNvSpPr>
          <p:nvPr>
            <p:ph type="body"/>
          </p:nvPr>
        </p:nvSpPr>
        <p:spPr>
          <a:xfrm>
            <a:off x="6220959" y="1747144"/>
            <a:ext cx="5344639" cy="2065448"/>
          </a:xfrm>
          <a:prstGeom prst="rect">
            <a:avLst/>
          </a:prstGeom>
        </p:spPr>
        <p:txBody>
          <a:bodyPr lIns="0" tIns="0" rIns="0" bIns="0"/>
          <a:lstStyle/>
          <a:p>
            <a:endParaRPr/>
          </a:p>
        </p:txBody>
      </p:sp>
      <p:sp>
        <p:nvSpPr>
          <p:cNvPr id="71" name="PlaceHolder 4"/>
          <p:cNvSpPr>
            <a:spLocks noGrp="1"/>
          </p:cNvSpPr>
          <p:nvPr>
            <p:ph type="body"/>
          </p:nvPr>
        </p:nvSpPr>
        <p:spPr>
          <a:xfrm>
            <a:off x="6220959" y="4009376"/>
            <a:ext cx="5344639" cy="2065448"/>
          </a:xfrm>
          <a:prstGeom prst="rect">
            <a:avLst/>
          </a:prstGeom>
        </p:spPr>
        <p:txBody>
          <a:bodyPr lIns="0" tIns="0" rIns="0" bIns="0"/>
          <a:lstStyle/>
          <a:p>
            <a:endParaRPr/>
          </a:p>
        </p:txBody>
      </p:sp>
      <p:sp>
        <p:nvSpPr>
          <p:cNvPr id="72" name="PlaceHolder 5"/>
          <p:cNvSpPr>
            <a:spLocks noGrp="1"/>
          </p:cNvSpPr>
          <p:nvPr>
            <p:ph type="body"/>
          </p:nvPr>
        </p:nvSpPr>
        <p:spPr>
          <a:xfrm>
            <a:off x="608489" y="4009376"/>
            <a:ext cx="5344639" cy="2065448"/>
          </a:xfrm>
          <a:prstGeom prst="rect">
            <a:avLst/>
          </a:prstGeom>
        </p:spPr>
        <p:txBody>
          <a:bodyPr lIns="0" tIns="0" rIns="0" bIns="0"/>
          <a:lstStyle/>
          <a:p>
            <a:endParaRPr/>
          </a:p>
        </p:txBody>
      </p:sp>
    </p:spTree>
    <p:extLst>
      <p:ext uri="{BB962C8B-B14F-4D97-AF65-F5344CB8AC3E}">
        <p14:creationId xmlns:p14="http://schemas.microsoft.com/office/powerpoint/2010/main" val="3209341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8489" y="297920"/>
            <a:ext cx="10952318" cy="1246560"/>
          </a:xfrm>
          <a:prstGeom prst="rect">
            <a:avLst/>
          </a:prstGeom>
        </p:spPr>
        <p:txBody>
          <a:bodyPr lIns="0" tIns="0" rIns="0" bIns="0" anchor="ctr"/>
          <a:lstStyle/>
          <a:p>
            <a:endParaRPr/>
          </a:p>
        </p:txBody>
      </p:sp>
      <p:sp>
        <p:nvSpPr>
          <p:cNvPr id="74" name="PlaceHolder 2"/>
          <p:cNvSpPr>
            <a:spLocks noGrp="1"/>
          </p:cNvSpPr>
          <p:nvPr>
            <p:ph type="body"/>
          </p:nvPr>
        </p:nvSpPr>
        <p:spPr>
          <a:xfrm>
            <a:off x="608489" y="1747144"/>
            <a:ext cx="10952318" cy="4330816"/>
          </a:xfrm>
          <a:prstGeom prst="rect">
            <a:avLst/>
          </a:prstGeom>
        </p:spPr>
        <p:txBody>
          <a:bodyPr lIns="0" tIns="0" rIns="0" bIns="0"/>
          <a:lstStyle/>
          <a:p>
            <a:endParaRPr/>
          </a:p>
        </p:txBody>
      </p:sp>
      <p:sp>
        <p:nvSpPr>
          <p:cNvPr id="75" name="PlaceHolder 3"/>
          <p:cNvSpPr>
            <a:spLocks noGrp="1"/>
          </p:cNvSpPr>
          <p:nvPr>
            <p:ph type="body"/>
          </p:nvPr>
        </p:nvSpPr>
        <p:spPr>
          <a:xfrm>
            <a:off x="608489" y="1747144"/>
            <a:ext cx="10952318" cy="4330816"/>
          </a:xfrm>
          <a:prstGeom prst="rect">
            <a:avLst/>
          </a:prstGeom>
        </p:spPr>
        <p:txBody>
          <a:bodyPr lIns="0" tIns="0" rIns="0" bIns="0"/>
          <a:lstStyle/>
          <a:p>
            <a:endParaRPr/>
          </a:p>
        </p:txBody>
      </p:sp>
      <p:pic>
        <p:nvPicPr>
          <p:cNvPr id="76" name="75 Imagen"/>
          <p:cNvPicPr/>
          <p:nvPr/>
        </p:nvPicPr>
        <p:blipFill>
          <a:blip r:embed="rId2"/>
          <a:stretch/>
        </p:blipFill>
        <p:spPr>
          <a:xfrm>
            <a:off x="2766947" y="1747144"/>
            <a:ext cx="6634444" cy="4330816"/>
          </a:xfrm>
          <a:prstGeom prst="rect">
            <a:avLst/>
          </a:prstGeom>
          <a:ln>
            <a:noFill/>
          </a:ln>
        </p:spPr>
      </p:pic>
      <p:pic>
        <p:nvPicPr>
          <p:cNvPr id="77" name="76 Imagen"/>
          <p:cNvPicPr/>
          <p:nvPr/>
        </p:nvPicPr>
        <p:blipFill>
          <a:blip r:embed="rId2"/>
          <a:stretch/>
        </p:blipFill>
        <p:spPr>
          <a:xfrm>
            <a:off x="2766947" y="1747144"/>
            <a:ext cx="6634444" cy="4330816"/>
          </a:xfrm>
          <a:prstGeom prst="rect">
            <a:avLst/>
          </a:prstGeom>
          <a:ln>
            <a:noFill/>
          </a:ln>
        </p:spPr>
      </p:pic>
    </p:spTree>
    <p:extLst>
      <p:ext uri="{BB962C8B-B14F-4D97-AF65-F5344CB8AC3E}">
        <p14:creationId xmlns:p14="http://schemas.microsoft.com/office/powerpoint/2010/main" val="4169029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bg>
      <p:bgPr>
        <a:blipFill dpi="0" rotWithShape="0">
          <a:blip r:embed="rId2"/>
          <a:srcRect/>
          <a:stretch>
            <a:fillRect/>
          </a:stretch>
        </a:blipFill>
        <a:effectLst/>
      </p:bgPr>
    </p:bg>
    <p:spTree>
      <p:nvGrpSpPr>
        <p:cNvPr id="1" name="Shape 17"/>
        <p:cNvGrpSpPr/>
        <p:nvPr/>
      </p:nvGrpSpPr>
      <p:grpSpPr>
        <a:xfrm>
          <a:off x="0" y="0"/>
          <a:ext cx="0" cy="0"/>
          <a:chOff x="0" y="0"/>
          <a:chExt cx="0" cy="0"/>
        </a:xfrm>
      </p:grpSpPr>
      <p:sp>
        <p:nvSpPr>
          <p:cNvPr id="3" name="Shape 18"/>
          <p:cNvSpPr>
            <a:spLocks noChangeArrowheads="1"/>
          </p:cNvSpPr>
          <p:nvPr/>
        </p:nvSpPr>
        <p:spPr bwMode="auto">
          <a:xfrm>
            <a:off x="0" y="0"/>
            <a:ext cx="12169775" cy="7504477"/>
          </a:xfrm>
          <a:prstGeom prst="rect">
            <a:avLst/>
          </a:prstGeom>
          <a:solidFill>
            <a:srgbClr val="FFFFFF">
              <a:alpha val="26666"/>
            </a:srgbClr>
          </a:solidFill>
          <a:ln>
            <a:noFill/>
          </a:ln>
          <a:extLst/>
        </p:spPr>
        <p:txBody>
          <a:bodyPr lIns="125639" tIns="125639" rIns="125639" bIns="125639"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287" fontAlgn="base">
              <a:spcBef>
                <a:spcPct val="0"/>
              </a:spcBef>
              <a:spcAft>
                <a:spcPct val="0"/>
              </a:spcAft>
              <a:defRPr/>
            </a:pPr>
            <a:endParaRPr lang="es-SV" altLang="es-SV" dirty="0"/>
          </a:p>
        </p:txBody>
      </p:sp>
      <p:sp>
        <p:nvSpPr>
          <p:cNvPr id="4" name="Shape 19"/>
          <p:cNvSpPr>
            <a:spLocks noChangeArrowheads="1"/>
          </p:cNvSpPr>
          <p:nvPr/>
        </p:nvSpPr>
        <p:spPr bwMode="auto">
          <a:xfrm>
            <a:off x="0" y="2599831"/>
            <a:ext cx="12169775" cy="2267938"/>
          </a:xfrm>
          <a:prstGeom prst="rect">
            <a:avLst/>
          </a:prstGeom>
          <a:solidFill>
            <a:srgbClr val="00B2FF">
              <a:alpha val="73332"/>
            </a:srgbClr>
          </a:solidFill>
          <a:ln>
            <a:noFill/>
          </a:ln>
          <a:extLst/>
        </p:spPr>
        <p:txBody>
          <a:bodyPr lIns="125639" tIns="125639" rIns="125639" bIns="125639"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287" fontAlgn="base">
              <a:spcBef>
                <a:spcPct val="0"/>
              </a:spcBef>
              <a:spcAft>
                <a:spcPct val="0"/>
              </a:spcAft>
              <a:defRPr/>
            </a:pPr>
            <a:endParaRPr lang="es-SV" altLang="es-SV" dirty="0"/>
          </a:p>
        </p:txBody>
      </p:sp>
      <p:sp>
        <p:nvSpPr>
          <p:cNvPr id="20" name="Shape 20"/>
          <p:cNvSpPr txBox="1">
            <a:spLocks noGrp="1"/>
          </p:cNvSpPr>
          <p:nvPr>
            <p:ph type="body" idx="1"/>
          </p:nvPr>
        </p:nvSpPr>
        <p:spPr>
          <a:xfrm>
            <a:off x="2614194" y="3138615"/>
            <a:ext cx="6941323" cy="1190373"/>
          </a:xfrm>
          <a:prstGeom prst="rect">
            <a:avLst/>
          </a:prstGeom>
          <a:noFill/>
          <a:ln>
            <a:noFill/>
          </a:ln>
        </p:spPr>
        <p:txBody>
          <a:bodyPr spcFirstLastPara="1" anchor="ctr"/>
          <a:lstStyle>
            <a:lvl1pPr marL="628299" lvl="0" indent="-453771"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1pPr>
            <a:lvl2pPr marL="1256595" lvl="1" indent="-453771"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2pPr>
            <a:lvl3pPr marL="1884893" lvl="2" indent="-453771"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3pPr>
            <a:lvl4pPr marL="2513191" lvl="3" indent="-453771"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4pPr>
            <a:lvl5pPr marL="3141488" lvl="4" indent="-453771"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5pPr>
            <a:lvl6pPr marL="3769787" lvl="5" indent="-453771"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6pPr>
            <a:lvl7pPr marL="4398084" lvl="6" indent="-453771"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7pPr>
            <a:lvl8pPr marL="5026381" lvl="7" indent="-453771"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8pPr>
            <a:lvl9pPr marL="5654680" lvl="8" indent="-453771" algn="ctr">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32440741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dpi="0" rotWithShape="0">
          <a:blip r:embed="rId2"/>
          <a:srcRect/>
          <a:stretch>
            <a:fillRect/>
          </a:stretch>
        </a:blipFill>
        <a:effectLst/>
      </p:bgPr>
    </p:bg>
    <p:spTree>
      <p:nvGrpSpPr>
        <p:cNvPr id="1" name="Shape 30"/>
        <p:cNvGrpSpPr/>
        <p:nvPr/>
      </p:nvGrpSpPr>
      <p:grpSpPr>
        <a:xfrm>
          <a:off x="0" y="0"/>
          <a:ext cx="0" cy="0"/>
          <a:chOff x="0" y="0"/>
          <a:chExt cx="0" cy="0"/>
        </a:xfrm>
      </p:grpSpPr>
      <p:sp>
        <p:nvSpPr>
          <p:cNvPr id="5" name="Shape 31"/>
          <p:cNvSpPr>
            <a:spLocks noChangeArrowheads="1"/>
          </p:cNvSpPr>
          <p:nvPr/>
        </p:nvSpPr>
        <p:spPr bwMode="auto">
          <a:xfrm>
            <a:off x="0" y="0"/>
            <a:ext cx="12169775" cy="7504477"/>
          </a:xfrm>
          <a:prstGeom prst="rect">
            <a:avLst/>
          </a:prstGeom>
          <a:solidFill>
            <a:srgbClr val="FFFFFF">
              <a:alpha val="26666"/>
            </a:srgbClr>
          </a:solidFill>
          <a:ln>
            <a:noFill/>
          </a:ln>
          <a:extLst/>
        </p:spPr>
        <p:txBody>
          <a:bodyPr lIns="125639" tIns="125639" rIns="125639" bIns="125639"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287" fontAlgn="base">
              <a:spcBef>
                <a:spcPct val="0"/>
              </a:spcBef>
              <a:spcAft>
                <a:spcPct val="0"/>
              </a:spcAft>
              <a:defRPr/>
            </a:pPr>
            <a:endParaRPr lang="es-SV" altLang="es-SV" dirty="0"/>
          </a:p>
        </p:txBody>
      </p:sp>
      <p:sp>
        <p:nvSpPr>
          <p:cNvPr id="6" name="Shape 32"/>
          <p:cNvSpPr>
            <a:spLocks noChangeArrowheads="1"/>
          </p:cNvSpPr>
          <p:nvPr/>
        </p:nvSpPr>
        <p:spPr bwMode="auto">
          <a:xfrm>
            <a:off x="3167102" y="0"/>
            <a:ext cx="9002675" cy="7467600"/>
          </a:xfrm>
          <a:prstGeom prst="rect">
            <a:avLst/>
          </a:prstGeom>
          <a:solidFill>
            <a:srgbClr val="00B2FF">
              <a:alpha val="73332"/>
            </a:srgbClr>
          </a:solidFill>
          <a:ln>
            <a:noFill/>
          </a:ln>
          <a:extLst/>
        </p:spPr>
        <p:txBody>
          <a:bodyPr lIns="125639" tIns="125639" rIns="125639" bIns="125639"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287" fontAlgn="base">
              <a:spcBef>
                <a:spcPct val="0"/>
              </a:spcBef>
              <a:spcAft>
                <a:spcPct val="0"/>
              </a:spcAft>
              <a:defRPr/>
            </a:pPr>
            <a:endParaRPr lang="es-SV" altLang="es-SV" dirty="0"/>
          </a:p>
        </p:txBody>
      </p:sp>
      <p:sp>
        <p:nvSpPr>
          <p:cNvPr id="33" name="Shape 33"/>
          <p:cNvSpPr txBox="1">
            <a:spLocks noGrp="1"/>
          </p:cNvSpPr>
          <p:nvPr>
            <p:ph type="title"/>
          </p:nvPr>
        </p:nvSpPr>
        <p:spPr>
          <a:xfrm>
            <a:off x="3863311" y="439005"/>
            <a:ext cx="7610901" cy="730427"/>
          </a:xfrm>
          <a:prstGeom prst="rect">
            <a:avLst/>
          </a:prstGeom>
        </p:spPr>
        <p:txBody>
          <a:bodyPr spcFirstLastPara="1"/>
          <a:lstStyle>
            <a:lvl1pPr lvl="0" rtl="0">
              <a:spcBef>
                <a:spcPts val="0"/>
              </a:spcBef>
              <a:spcAft>
                <a:spcPts val="0"/>
              </a:spcAft>
              <a:buNone/>
              <a:defRPr sz="2500" b="1">
                <a:solidFill>
                  <a:srgbClr val="FFFFFF"/>
                </a:solidFill>
                <a:latin typeface="Muli"/>
                <a:ea typeface="Muli"/>
                <a:cs typeface="Muli"/>
                <a:sym typeface="Muli"/>
              </a:defRPr>
            </a:lvl1pPr>
            <a:lvl2pPr lvl="1" rtl="0">
              <a:spcBef>
                <a:spcPts val="0"/>
              </a:spcBef>
              <a:spcAft>
                <a:spcPts val="0"/>
              </a:spcAft>
              <a:buNone/>
              <a:defRPr sz="2500" b="1">
                <a:solidFill>
                  <a:srgbClr val="FFFFFF"/>
                </a:solidFill>
                <a:latin typeface="Muli"/>
                <a:ea typeface="Muli"/>
                <a:cs typeface="Muli"/>
                <a:sym typeface="Muli"/>
              </a:defRPr>
            </a:lvl2pPr>
            <a:lvl3pPr lvl="2" rtl="0">
              <a:spcBef>
                <a:spcPts val="0"/>
              </a:spcBef>
              <a:spcAft>
                <a:spcPts val="0"/>
              </a:spcAft>
              <a:buNone/>
              <a:defRPr sz="2500" b="1">
                <a:solidFill>
                  <a:srgbClr val="FFFFFF"/>
                </a:solidFill>
                <a:latin typeface="Muli"/>
                <a:ea typeface="Muli"/>
                <a:cs typeface="Muli"/>
                <a:sym typeface="Muli"/>
              </a:defRPr>
            </a:lvl3pPr>
            <a:lvl4pPr lvl="3" rtl="0">
              <a:spcBef>
                <a:spcPts val="0"/>
              </a:spcBef>
              <a:spcAft>
                <a:spcPts val="0"/>
              </a:spcAft>
              <a:buNone/>
              <a:defRPr sz="2500" b="1">
                <a:solidFill>
                  <a:srgbClr val="FFFFFF"/>
                </a:solidFill>
                <a:latin typeface="Muli"/>
                <a:ea typeface="Muli"/>
                <a:cs typeface="Muli"/>
                <a:sym typeface="Muli"/>
              </a:defRPr>
            </a:lvl4pPr>
            <a:lvl5pPr lvl="4" rtl="0">
              <a:spcBef>
                <a:spcPts val="0"/>
              </a:spcBef>
              <a:spcAft>
                <a:spcPts val="0"/>
              </a:spcAft>
              <a:buNone/>
              <a:defRPr sz="2500" b="1">
                <a:solidFill>
                  <a:srgbClr val="FFFFFF"/>
                </a:solidFill>
                <a:latin typeface="Muli"/>
                <a:ea typeface="Muli"/>
                <a:cs typeface="Muli"/>
                <a:sym typeface="Muli"/>
              </a:defRPr>
            </a:lvl5pPr>
            <a:lvl6pPr lvl="5" rtl="0">
              <a:spcBef>
                <a:spcPts val="0"/>
              </a:spcBef>
              <a:spcAft>
                <a:spcPts val="0"/>
              </a:spcAft>
              <a:buNone/>
              <a:defRPr sz="2500" b="1">
                <a:solidFill>
                  <a:srgbClr val="FFFFFF"/>
                </a:solidFill>
                <a:latin typeface="Muli"/>
                <a:ea typeface="Muli"/>
                <a:cs typeface="Muli"/>
                <a:sym typeface="Muli"/>
              </a:defRPr>
            </a:lvl6pPr>
            <a:lvl7pPr lvl="6" rtl="0">
              <a:spcBef>
                <a:spcPts val="0"/>
              </a:spcBef>
              <a:spcAft>
                <a:spcPts val="0"/>
              </a:spcAft>
              <a:buNone/>
              <a:defRPr sz="2500" b="1">
                <a:solidFill>
                  <a:srgbClr val="FFFFFF"/>
                </a:solidFill>
                <a:latin typeface="Muli"/>
                <a:ea typeface="Muli"/>
                <a:cs typeface="Muli"/>
                <a:sym typeface="Muli"/>
              </a:defRPr>
            </a:lvl7pPr>
            <a:lvl8pPr lvl="7" rtl="0">
              <a:spcBef>
                <a:spcPts val="0"/>
              </a:spcBef>
              <a:spcAft>
                <a:spcPts val="0"/>
              </a:spcAft>
              <a:buNone/>
              <a:defRPr sz="2500" b="1">
                <a:solidFill>
                  <a:srgbClr val="FFFFFF"/>
                </a:solidFill>
                <a:latin typeface="Muli"/>
                <a:ea typeface="Muli"/>
                <a:cs typeface="Muli"/>
                <a:sym typeface="Muli"/>
              </a:defRPr>
            </a:lvl8pPr>
            <a:lvl9pPr lvl="8" rtl="0">
              <a:spcBef>
                <a:spcPts val="0"/>
              </a:spcBef>
              <a:spcAft>
                <a:spcPts val="0"/>
              </a:spcAft>
              <a:buNone/>
              <a:defRPr sz="2500" b="1">
                <a:solidFill>
                  <a:srgbClr val="FFFFFF"/>
                </a:solidFill>
                <a:latin typeface="Muli"/>
                <a:ea typeface="Muli"/>
                <a:cs typeface="Muli"/>
                <a:sym typeface="Muli"/>
              </a:defRPr>
            </a:lvl9pPr>
          </a:lstStyle>
          <a:p>
            <a:endParaRPr/>
          </a:p>
        </p:txBody>
      </p:sp>
      <p:sp>
        <p:nvSpPr>
          <p:cNvPr id="34" name="Shape 34"/>
          <p:cNvSpPr txBox="1">
            <a:spLocks noGrp="1"/>
          </p:cNvSpPr>
          <p:nvPr>
            <p:ph type="body" idx="1"/>
          </p:nvPr>
        </p:nvSpPr>
        <p:spPr>
          <a:xfrm>
            <a:off x="3863544" y="2191534"/>
            <a:ext cx="3700841" cy="4537182"/>
          </a:xfrm>
          <a:prstGeom prst="rect">
            <a:avLst/>
          </a:prstGeom>
          <a:noFill/>
          <a:ln>
            <a:noFill/>
          </a:ln>
        </p:spPr>
        <p:txBody>
          <a:bodyPr spcFirstLastPara="1"/>
          <a:lstStyle>
            <a:lvl1pPr marL="628299" lvl="0"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1pPr>
            <a:lvl2pPr marL="1256595" lvl="1"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2pPr>
            <a:lvl3pPr marL="1884893" lvl="2"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3pPr>
            <a:lvl4pPr marL="2513191" lvl="3"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4pPr>
            <a:lvl5pPr marL="3141488" lvl="4"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5pPr>
            <a:lvl6pPr marL="3769787" lvl="5"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6pPr>
            <a:lvl7pPr marL="4398084" lvl="6"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7pPr>
            <a:lvl8pPr marL="5026381" lvl="7"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8pPr>
            <a:lvl9pPr marL="5654680" lvl="8"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9pPr>
          </a:lstStyle>
          <a:p>
            <a:endParaRPr/>
          </a:p>
        </p:txBody>
      </p:sp>
      <p:sp>
        <p:nvSpPr>
          <p:cNvPr id="35" name="Shape 35"/>
          <p:cNvSpPr txBox="1">
            <a:spLocks noGrp="1"/>
          </p:cNvSpPr>
          <p:nvPr>
            <p:ph type="body" idx="2"/>
          </p:nvPr>
        </p:nvSpPr>
        <p:spPr>
          <a:xfrm>
            <a:off x="7773444" y="2191534"/>
            <a:ext cx="3700841" cy="4537182"/>
          </a:xfrm>
          <a:prstGeom prst="rect">
            <a:avLst/>
          </a:prstGeom>
          <a:noFill/>
          <a:ln>
            <a:noFill/>
          </a:ln>
        </p:spPr>
        <p:txBody>
          <a:bodyPr spcFirstLastPara="1"/>
          <a:lstStyle>
            <a:lvl1pPr marL="628299" lvl="0"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1pPr>
            <a:lvl2pPr marL="1256595" lvl="1"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2pPr>
            <a:lvl3pPr marL="1884893" lvl="2"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3pPr>
            <a:lvl4pPr marL="2513191" lvl="3"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4pPr>
            <a:lvl5pPr marL="3141488" lvl="4"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5pPr>
            <a:lvl6pPr marL="3769787" lvl="5"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6pPr>
            <a:lvl7pPr marL="4398084" lvl="6"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7pPr>
            <a:lvl8pPr marL="5026381" lvl="7"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8pPr>
            <a:lvl9pPr marL="5654680" lvl="8" indent="-471224"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9pPr>
          </a:lstStyle>
          <a:p>
            <a:endParaRPr/>
          </a:p>
        </p:txBody>
      </p:sp>
    </p:spTree>
    <p:extLst>
      <p:ext uri="{BB962C8B-B14F-4D97-AF65-F5344CB8AC3E}">
        <p14:creationId xmlns:p14="http://schemas.microsoft.com/office/powerpoint/2010/main" val="237749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dpi="0" rotWithShape="0">
          <a:blip r:embed="rId2"/>
          <a:srcRect/>
          <a:stretch>
            <a:fillRect/>
          </a:stretch>
        </a:blipFill>
        <a:effectLst/>
      </p:bgPr>
    </p:bg>
    <p:spTree>
      <p:nvGrpSpPr>
        <p:cNvPr id="1" name="Shape 43"/>
        <p:cNvGrpSpPr/>
        <p:nvPr/>
      </p:nvGrpSpPr>
      <p:grpSpPr>
        <a:xfrm>
          <a:off x="0" y="0"/>
          <a:ext cx="0" cy="0"/>
          <a:chOff x="0" y="0"/>
          <a:chExt cx="0" cy="0"/>
        </a:xfrm>
      </p:grpSpPr>
      <p:sp>
        <p:nvSpPr>
          <p:cNvPr id="3" name="Shape 44"/>
          <p:cNvSpPr>
            <a:spLocks noChangeArrowheads="1"/>
          </p:cNvSpPr>
          <p:nvPr/>
        </p:nvSpPr>
        <p:spPr bwMode="auto">
          <a:xfrm>
            <a:off x="0" y="0"/>
            <a:ext cx="12169775" cy="7504477"/>
          </a:xfrm>
          <a:prstGeom prst="rect">
            <a:avLst/>
          </a:prstGeom>
          <a:solidFill>
            <a:srgbClr val="FFFFFF">
              <a:alpha val="26666"/>
            </a:srgbClr>
          </a:solidFill>
          <a:ln>
            <a:noFill/>
          </a:ln>
          <a:extLst/>
        </p:spPr>
        <p:txBody>
          <a:bodyPr lIns="125639" tIns="125639" rIns="125639" bIns="125639"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287" fontAlgn="base">
              <a:spcBef>
                <a:spcPct val="0"/>
              </a:spcBef>
              <a:spcAft>
                <a:spcPct val="0"/>
              </a:spcAft>
              <a:defRPr/>
            </a:pPr>
            <a:endParaRPr lang="es-SV" altLang="es-SV" dirty="0"/>
          </a:p>
        </p:txBody>
      </p:sp>
      <p:sp>
        <p:nvSpPr>
          <p:cNvPr id="4" name="Shape 45"/>
          <p:cNvSpPr>
            <a:spLocks noChangeArrowheads="1"/>
          </p:cNvSpPr>
          <p:nvPr/>
        </p:nvSpPr>
        <p:spPr bwMode="auto">
          <a:xfrm>
            <a:off x="1584606" y="0"/>
            <a:ext cx="9000563" cy="1244600"/>
          </a:xfrm>
          <a:prstGeom prst="rect">
            <a:avLst/>
          </a:prstGeom>
          <a:solidFill>
            <a:srgbClr val="00B2FF">
              <a:alpha val="73332"/>
            </a:srgbClr>
          </a:solidFill>
          <a:ln>
            <a:noFill/>
          </a:ln>
          <a:extLst/>
        </p:spPr>
        <p:txBody>
          <a:bodyPr lIns="125639" tIns="125639" rIns="125639" bIns="125639"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287" fontAlgn="base">
              <a:spcBef>
                <a:spcPct val="0"/>
              </a:spcBef>
              <a:spcAft>
                <a:spcPct val="0"/>
              </a:spcAft>
              <a:defRPr/>
            </a:pPr>
            <a:endParaRPr lang="es-SV" altLang="es-SV" dirty="0"/>
          </a:p>
        </p:txBody>
      </p:sp>
      <p:sp>
        <p:nvSpPr>
          <p:cNvPr id="46" name="Shape 46"/>
          <p:cNvSpPr txBox="1">
            <a:spLocks noGrp="1"/>
          </p:cNvSpPr>
          <p:nvPr>
            <p:ph type="title"/>
          </p:nvPr>
        </p:nvSpPr>
        <p:spPr>
          <a:xfrm>
            <a:off x="1583908" y="439005"/>
            <a:ext cx="9001960" cy="730427"/>
          </a:xfrm>
          <a:prstGeom prst="rect">
            <a:avLst/>
          </a:prstGeom>
        </p:spPr>
        <p:txBody>
          <a:bodyPr spcFirstLastPara="1"/>
          <a:lstStyle>
            <a:lvl1pPr lvl="0" algn="ctr" rtl="0">
              <a:spcBef>
                <a:spcPts val="0"/>
              </a:spcBef>
              <a:spcAft>
                <a:spcPts val="0"/>
              </a:spcAft>
              <a:buNone/>
              <a:defRPr sz="2500" b="1">
                <a:solidFill>
                  <a:srgbClr val="FFFFFF"/>
                </a:solidFill>
                <a:latin typeface="Muli"/>
                <a:ea typeface="Muli"/>
                <a:cs typeface="Muli"/>
                <a:sym typeface="Muli"/>
              </a:defRPr>
            </a:lvl1pPr>
            <a:lvl2pPr lvl="1" algn="ctr" rtl="0">
              <a:spcBef>
                <a:spcPts val="0"/>
              </a:spcBef>
              <a:spcAft>
                <a:spcPts val="0"/>
              </a:spcAft>
              <a:buNone/>
              <a:defRPr sz="2500" b="1">
                <a:solidFill>
                  <a:srgbClr val="FFFFFF"/>
                </a:solidFill>
                <a:latin typeface="Muli"/>
                <a:ea typeface="Muli"/>
                <a:cs typeface="Muli"/>
                <a:sym typeface="Muli"/>
              </a:defRPr>
            </a:lvl2pPr>
            <a:lvl3pPr lvl="2" algn="ctr" rtl="0">
              <a:spcBef>
                <a:spcPts val="0"/>
              </a:spcBef>
              <a:spcAft>
                <a:spcPts val="0"/>
              </a:spcAft>
              <a:buNone/>
              <a:defRPr sz="2500" b="1">
                <a:solidFill>
                  <a:srgbClr val="FFFFFF"/>
                </a:solidFill>
                <a:latin typeface="Muli"/>
                <a:ea typeface="Muli"/>
                <a:cs typeface="Muli"/>
                <a:sym typeface="Muli"/>
              </a:defRPr>
            </a:lvl3pPr>
            <a:lvl4pPr lvl="3" algn="ctr" rtl="0">
              <a:spcBef>
                <a:spcPts val="0"/>
              </a:spcBef>
              <a:spcAft>
                <a:spcPts val="0"/>
              </a:spcAft>
              <a:buNone/>
              <a:defRPr sz="2500" b="1">
                <a:solidFill>
                  <a:srgbClr val="FFFFFF"/>
                </a:solidFill>
                <a:latin typeface="Muli"/>
                <a:ea typeface="Muli"/>
                <a:cs typeface="Muli"/>
                <a:sym typeface="Muli"/>
              </a:defRPr>
            </a:lvl4pPr>
            <a:lvl5pPr lvl="4" algn="ctr" rtl="0">
              <a:spcBef>
                <a:spcPts val="0"/>
              </a:spcBef>
              <a:spcAft>
                <a:spcPts val="0"/>
              </a:spcAft>
              <a:buNone/>
              <a:defRPr sz="2500" b="1">
                <a:solidFill>
                  <a:srgbClr val="FFFFFF"/>
                </a:solidFill>
                <a:latin typeface="Muli"/>
                <a:ea typeface="Muli"/>
                <a:cs typeface="Muli"/>
                <a:sym typeface="Muli"/>
              </a:defRPr>
            </a:lvl5pPr>
            <a:lvl6pPr lvl="5" algn="ctr" rtl="0">
              <a:spcBef>
                <a:spcPts val="0"/>
              </a:spcBef>
              <a:spcAft>
                <a:spcPts val="0"/>
              </a:spcAft>
              <a:buNone/>
              <a:defRPr sz="2500" b="1">
                <a:solidFill>
                  <a:srgbClr val="FFFFFF"/>
                </a:solidFill>
                <a:latin typeface="Muli"/>
                <a:ea typeface="Muli"/>
                <a:cs typeface="Muli"/>
                <a:sym typeface="Muli"/>
              </a:defRPr>
            </a:lvl6pPr>
            <a:lvl7pPr lvl="6" algn="ctr" rtl="0">
              <a:spcBef>
                <a:spcPts val="0"/>
              </a:spcBef>
              <a:spcAft>
                <a:spcPts val="0"/>
              </a:spcAft>
              <a:buNone/>
              <a:defRPr sz="2500" b="1">
                <a:solidFill>
                  <a:srgbClr val="FFFFFF"/>
                </a:solidFill>
                <a:latin typeface="Muli"/>
                <a:ea typeface="Muli"/>
                <a:cs typeface="Muli"/>
                <a:sym typeface="Muli"/>
              </a:defRPr>
            </a:lvl7pPr>
            <a:lvl8pPr lvl="7" algn="ctr" rtl="0">
              <a:spcBef>
                <a:spcPts val="0"/>
              </a:spcBef>
              <a:spcAft>
                <a:spcPts val="0"/>
              </a:spcAft>
              <a:buNone/>
              <a:defRPr sz="2500" b="1">
                <a:solidFill>
                  <a:srgbClr val="FFFFFF"/>
                </a:solidFill>
                <a:latin typeface="Muli"/>
                <a:ea typeface="Muli"/>
                <a:cs typeface="Muli"/>
                <a:sym typeface="Muli"/>
              </a:defRPr>
            </a:lvl8pPr>
            <a:lvl9pPr lvl="8" algn="ctr" rtl="0">
              <a:spcBef>
                <a:spcPts val="0"/>
              </a:spcBef>
              <a:spcAft>
                <a:spcPts val="0"/>
              </a:spcAft>
              <a:buNone/>
              <a:defRPr sz="2500" b="1">
                <a:solidFill>
                  <a:srgbClr val="FFFFFF"/>
                </a:solidFill>
                <a:latin typeface="Muli"/>
                <a:ea typeface="Muli"/>
                <a:cs typeface="Muli"/>
                <a:sym typeface="Muli"/>
              </a:defRPr>
            </a:lvl9pPr>
          </a:lstStyle>
          <a:p>
            <a:endParaRPr/>
          </a:p>
        </p:txBody>
      </p:sp>
    </p:spTree>
    <p:extLst>
      <p:ext uri="{BB962C8B-B14F-4D97-AF65-F5344CB8AC3E}">
        <p14:creationId xmlns:p14="http://schemas.microsoft.com/office/powerpoint/2010/main" val="2773281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230370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8489" y="6921374"/>
            <a:ext cx="2839614" cy="397581"/>
          </a:xfrm>
          <a:prstGeom prst="rect">
            <a:avLst/>
          </a:prstGeom>
        </p:spPr>
        <p:txBody>
          <a:bodyPr lIns="111959" tIns="55979" rIns="111959" bIns="55979"/>
          <a:lstStyle/>
          <a:p>
            <a:pPr defTabSz="912395"/>
            <a:fld id="{3BB38F1D-1C06-4DE8-B7BB-2E3E159E46FE}" type="datetimeFigureOut">
              <a:rPr lang="es-CO" sz="1800" smtClean="0">
                <a:solidFill>
                  <a:prstClr val="black"/>
                </a:solidFill>
                <a:cs typeface="Arial" charset="0"/>
              </a:rPr>
              <a:pPr defTabSz="912395"/>
              <a:t>12/09/2018</a:t>
            </a:fld>
            <a:endParaRPr lang="es-CO" sz="1800" dirty="0">
              <a:solidFill>
                <a:prstClr val="black"/>
              </a:solidFill>
              <a:cs typeface="Arial" charset="0"/>
            </a:endParaRPr>
          </a:p>
        </p:txBody>
      </p:sp>
      <p:sp>
        <p:nvSpPr>
          <p:cNvPr id="3" name="2 Marcador de pie de página"/>
          <p:cNvSpPr>
            <a:spLocks noGrp="1"/>
          </p:cNvSpPr>
          <p:nvPr>
            <p:ph type="ftr" sz="quarter" idx="11"/>
          </p:nvPr>
        </p:nvSpPr>
        <p:spPr>
          <a:xfrm>
            <a:off x="4158007" y="6921374"/>
            <a:ext cx="3853762" cy="397581"/>
          </a:xfrm>
          <a:prstGeom prst="rect">
            <a:avLst/>
          </a:prstGeom>
        </p:spPr>
        <p:txBody>
          <a:bodyPr lIns="111959" tIns="55979" rIns="111959" bIns="55979"/>
          <a:lstStyle/>
          <a:p>
            <a:pPr defTabSz="912395"/>
            <a:endParaRPr lang="es-CO" sz="1800" dirty="0">
              <a:solidFill>
                <a:prstClr val="black"/>
              </a:solidFill>
              <a:cs typeface="Arial" charset="0"/>
            </a:endParaRPr>
          </a:p>
        </p:txBody>
      </p:sp>
      <p:sp>
        <p:nvSpPr>
          <p:cNvPr id="4" name="3 Marcador de número de diapositiva"/>
          <p:cNvSpPr>
            <a:spLocks noGrp="1"/>
          </p:cNvSpPr>
          <p:nvPr>
            <p:ph type="sldNum" sz="quarter" idx="12"/>
          </p:nvPr>
        </p:nvSpPr>
        <p:spPr>
          <a:xfrm>
            <a:off x="8721672" y="6921374"/>
            <a:ext cx="2839614" cy="397581"/>
          </a:xfrm>
          <a:prstGeom prst="rect">
            <a:avLst/>
          </a:prstGeom>
        </p:spPr>
        <p:txBody>
          <a:bodyPr lIns="111959" tIns="55979" rIns="111959" bIns="55979"/>
          <a:lstStyle/>
          <a:p>
            <a:pPr defTabSz="912395"/>
            <a:fld id="{E662D671-6674-4E4B-A519-8ECB04FED548}" type="slidenum">
              <a:rPr lang="es-CO" sz="1800" smtClean="0">
                <a:solidFill>
                  <a:prstClr val="black"/>
                </a:solidFill>
                <a:cs typeface="Arial" charset="0"/>
              </a:rPr>
              <a:pPr defTabSz="912395"/>
              <a:t>‹Nº›</a:t>
            </a:fld>
            <a:endParaRPr lang="es-CO" sz="1800" dirty="0">
              <a:solidFill>
                <a:prstClr val="black"/>
              </a:solidFill>
              <a:cs typeface="Arial" charset="0"/>
            </a:endParaRPr>
          </a:p>
        </p:txBody>
      </p:sp>
    </p:spTree>
    <p:extLst>
      <p:ext uri="{BB962C8B-B14F-4D97-AF65-F5344CB8AC3E}">
        <p14:creationId xmlns:p14="http://schemas.microsoft.com/office/powerpoint/2010/main" val="13387658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4" name="Picture 5" descr="M_SALUD+LOGO+2014_nuevo_sloganv2_recortado"/>
          <p:cNvPicPr>
            <a:picLocks noChangeAspect="1" noChangeArrowheads="1"/>
          </p:cNvPicPr>
          <p:nvPr userDrawn="1"/>
        </p:nvPicPr>
        <p:blipFill>
          <a:blip r:embed="rId2"/>
          <a:srcRect/>
          <a:stretch>
            <a:fillRect/>
          </a:stretch>
        </p:blipFill>
        <p:spPr bwMode="auto">
          <a:xfrm>
            <a:off x="10925331" y="34573"/>
            <a:ext cx="1216978" cy="460963"/>
          </a:xfrm>
          <a:prstGeom prst="rect">
            <a:avLst/>
          </a:prstGeom>
          <a:noFill/>
          <a:ln w="9525">
            <a:noFill/>
            <a:miter lim="800000"/>
            <a:headEnd/>
            <a:tailEnd/>
          </a:ln>
        </p:spPr>
      </p:pic>
      <p:pic>
        <p:nvPicPr>
          <p:cNvPr id="5" name="Picture 6"/>
          <p:cNvPicPr>
            <a:picLocks noChangeAspect="1" noChangeArrowheads="1"/>
          </p:cNvPicPr>
          <p:nvPr userDrawn="1"/>
        </p:nvPicPr>
        <p:blipFill>
          <a:blip r:embed="rId3"/>
          <a:srcRect/>
          <a:stretch>
            <a:fillRect/>
          </a:stretch>
        </p:blipFill>
        <p:spPr bwMode="auto">
          <a:xfrm>
            <a:off x="23243" y="36879"/>
            <a:ext cx="779626" cy="622300"/>
          </a:xfrm>
          <a:prstGeom prst="rect">
            <a:avLst/>
          </a:prstGeom>
          <a:noFill/>
          <a:ln w="9525">
            <a:noFill/>
            <a:miter lim="800000"/>
            <a:headEnd/>
            <a:tailEnd/>
          </a:ln>
        </p:spPr>
      </p:pic>
      <p:sp>
        <p:nvSpPr>
          <p:cNvPr id="2" name="Título 1">
            <a:extLst/>
          </p:cNvPr>
          <p:cNvSpPr>
            <a:spLocks noGrp="1"/>
          </p:cNvSpPr>
          <p:nvPr>
            <p:ph type="ctrTitle"/>
          </p:nvPr>
        </p:nvSpPr>
        <p:spPr>
          <a:xfrm>
            <a:off x="1521222" y="1222128"/>
            <a:ext cx="9127331" cy="2599831"/>
          </a:xfrm>
        </p:spPr>
        <p:txBody>
          <a:bodyPr anchor="b"/>
          <a:lstStyle>
            <a:lvl1pPr algn="ctr">
              <a:defRPr sz="8200"/>
            </a:lvl1pPr>
          </a:lstStyle>
          <a:p>
            <a:r>
              <a:rPr lang="es-ES"/>
              <a:t>Haga clic para modificar el estilo de título del patrón</a:t>
            </a:r>
            <a:endParaRPr lang="es-SV"/>
          </a:p>
        </p:txBody>
      </p:sp>
      <p:sp>
        <p:nvSpPr>
          <p:cNvPr id="3" name="Subtítulo 2">
            <a:extLst/>
          </p:cNvPr>
          <p:cNvSpPr>
            <a:spLocks noGrp="1"/>
          </p:cNvSpPr>
          <p:nvPr>
            <p:ph type="subTitle" idx="1"/>
          </p:nvPr>
        </p:nvSpPr>
        <p:spPr>
          <a:xfrm>
            <a:off x="1521222" y="3922218"/>
            <a:ext cx="9127331" cy="1802942"/>
          </a:xfrm>
        </p:spPr>
        <p:txBody>
          <a:bodyPr/>
          <a:lstStyle>
            <a:lvl1pPr marL="0" indent="0" algn="ctr">
              <a:buNone/>
              <a:defRPr sz="3300"/>
            </a:lvl1pPr>
            <a:lvl2pPr marL="628299" indent="0" algn="ctr">
              <a:buNone/>
              <a:defRPr sz="2700"/>
            </a:lvl2pPr>
            <a:lvl3pPr marL="1256595" indent="0" algn="ctr">
              <a:buNone/>
              <a:defRPr sz="2500"/>
            </a:lvl3pPr>
            <a:lvl4pPr marL="1884893" indent="0" algn="ctr">
              <a:buNone/>
              <a:defRPr sz="2200"/>
            </a:lvl4pPr>
            <a:lvl5pPr marL="2513191" indent="0" algn="ctr">
              <a:buNone/>
              <a:defRPr sz="2200"/>
            </a:lvl5pPr>
            <a:lvl6pPr marL="3141488" indent="0" algn="ctr">
              <a:buNone/>
              <a:defRPr sz="2200"/>
            </a:lvl6pPr>
            <a:lvl7pPr marL="3769787" indent="0" algn="ctr">
              <a:buNone/>
              <a:defRPr sz="2200"/>
            </a:lvl7pPr>
            <a:lvl8pPr marL="4398084" indent="0" algn="ctr">
              <a:buNone/>
              <a:defRPr sz="2200"/>
            </a:lvl8pPr>
            <a:lvl9pPr marL="5026381" indent="0" algn="ctr">
              <a:buNone/>
              <a:defRPr sz="2200"/>
            </a:lvl9pPr>
          </a:lstStyle>
          <a:p>
            <a:r>
              <a:rPr lang="es-ES"/>
              <a:t>Haga clic para modificar el estilo de subtítulo del patrón</a:t>
            </a:r>
            <a:endParaRPr lang="es-SV"/>
          </a:p>
        </p:txBody>
      </p:sp>
      <p:sp>
        <p:nvSpPr>
          <p:cNvPr id="6" name="Marcador de fecha 3">
            <a:extLst/>
          </p:cNvPr>
          <p:cNvSpPr>
            <a:spLocks noGrp="1"/>
          </p:cNvSpPr>
          <p:nvPr>
            <p:ph type="dt" sz="half" idx="10"/>
          </p:nvPr>
        </p:nvSpPr>
        <p:spPr>
          <a:xfrm>
            <a:off x="836672" y="6921360"/>
            <a:ext cx="2738199" cy="398732"/>
          </a:xfrm>
          <a:prstGeom prst="rect">
            <a:avLst/>
          </a:prstGeom>
        </p:spPr>
        <p:txBody>
          <a:bodyPr lIns="125660" tIns="62831" rIns="125660" bIns="62831"/>
          <a:lstStyle>
            <a:lvl1pPr>
              <a:defRPr/>
            </a:lvl1pPr>
          </a:lstStyle>
          <a:p>
            <a:pPr defTabSz="914287" eaLnBrk="0" fontAlgn="base" hangingPunct="0">
              <a:spcBef>
                <a:spcPct val="0"/>
              </a:spcBef>
              <a:spcAft>
                <a:spcPct val="0"/>
              </a:spcAft>
              <a:defRPr/>
            </a:pPr>
            <a:fld id="{B145C77B-5FD4-4844-B927-65B2BD31343B}" type="datetimeFigureOut">
              <a:rPr lang="es-SV" sz="1900" smtClean="0">
                <a:solidFill>
                  <a:srgbClr val="000000"/>
                </a:solidFill>
                <a:cs typeface="Arial" pitchFamily="34" charset="0"/>
                <a:sym typeface="Arial" pitchFamily="34" charset="0"/>
              </a:rPr>
              <a:pPr defTabSz="914287" eaLnBrk="0" fontAlgn="base" hangingPunct="0">
                <a:spcBef>
                  <a:spcPct val="0"/>
                </a:spcBef>
                <a:spcAft>
                  <a:spcPct val="0"/>
                </a:spcAft>
                <a:defRPr/>
              </a:pPr>
              <a:t>12/9/2018</a:t>
            </a:fld>
            <a:endParaRPr lang="es-SV" sz="1900" dirty="0">
              <a:solidFill>
                <a:srgbClr val="000000"/>
              </a:solidFill>
              <a:cs typeface="Arial" pitchFamily="34" charset="0"/>
              <a:sym typeface="Arial" pitchFamily="34" charset="0"/>
            </a:endParaRPr>
          </a:p>
        </p:txBody>
      </p:sp>
      <p:sp>
        <p:nvSpPr>
          <p:cNvPr id="7" name="Marcador de pie de página 4">
            <a:extLst/>
          </p:cNvPr>
          <p:cNvSpPr>
            <a:spLocks noGrp="1"/>
          </p:cNvSpPr>
          <p:nvPr>
            <p:ph type="ftr" sz="quarter" idx="11"/>
          </p:nvPr>
        </p:nvSpPr>
        <p:spPr>
          <a:xfrm>
            <a:off x="4031238" y="6921360"/>
            <a:ext cx="4107299" cy="398732"/>
          </a:xfrm>
          <a:prstGeom prst="rect">
            <a:avLst/>
          </a:prstGeom>
        </p:spPr>
        <p:txBody>
          <a:bodyPr lIns="125660" tIns="62831" rIns="125660" bIns="62831"/>
          <a:lstStyle>
            <a:lvl1pPr>
              <a:defRPr/>
            </a:lvl1pPr>
          </a:lstStyle>
          <a:p>
            <a:pPr defTabSz="914287" eaLnBrk="0" fontAlgn="base" hangingPunct="0">
              <a:spcBef>
                <a:spcPct val="0"/>
              </a:spcBef>
              <a:spcAft>
                <a:spcPct val="0"/>
              </a:spcAft>
              <a:defRPr/>
            </a:pPr>
            <a:endParaRPr lang="es-SV" sz="1900" dirty="0">
              <a:solidFill>
                <a:srgbClr val="000000"/>
              </a:solidFill>
              <a:cs typeface="Arial" pitchFamily="34" charset="0"/>
              <a:sym typeface="Arial" pitchFamily="34" charset="0"/>
            </a:endParaRPr>
          </a:p>
        </p:txBody>
      </p:sp>
      <p:sp>
        <p:nvSpPr>
          <p:cNvPr id="8" name="Marcador de número de diapositiva 5">
            <a:extLst/>
          </p:cNvPr>
          <p:cNvSpPr>
            <a:spLocks noGrp="1"/>
          </p:cNvSpPr>
          <p:nvPr>
            <p:ph type="sldNum" sz="quarter" idx="12"/>
          </p:nvPr>
        </p:nvSpPr>
        <p:spPr>
          <a:xfrm>
            <a:off x="8594905" y="6921360"/>
            <a:ext cx="2738199" cy="398732"/>
          </a:xfrm>
          <a:prstGeom prst="rect">
            <a:avLst/>
          </a:prstGeom>
        </p:spPr>
        <p:txBody>
          <a:bodyPr lIns="125660" tIns="62831" rIns="125660" bIns="62831"/>
          <a:lstStyle>
            <a:lvl1pPr>
              <a:defRPr/>
            </a:lvl1pPr>
          </a:lstStyle>
          <a:p>
            <a:pPr defTabSz="914287" eaLnBrk="0" fontAlgn="base" hangingPunct="0">
              <a:spcBef>
                <a:spcPct val="0"/>
              </a:spcBef>
              <a:spcAft>
                <a:spcPct val="0"/>
              </a:spcAft>
              <a:defRPr/>
            </a:pPr>
            <a:fld id="{0E44E7C2-FA4B-42E3-9867-09C511B23501}" type="slidenum">
              <a:rPr lang="es-SV" sz="1900" smtClean="0">
                <a:solidFill>
                  <a:srgbClr val="000000"/>
                </a:solidFill>
                <a:cs typeface="Arial" pitchFamily="34" charset="0"/>
                <a:sym typeface="Arial" pitchFamily="34" charset="0"/>
              </a:rPr>
              <a:pPr defTabSz="914287" eaLnBrk="0" fontAlgn="base" hangingPunct="0">
                <a:spcBef>
                  <a:spcPct val="0"/>
                </a:spcBef>
                <a:spcAft>
                  <a:spcPct val="0"/>
                </a:spcAft>
                <a:defRPr/>
              </a:pPr>
              <a:t>‹Nº›</a:t>
            </a:fld>
            <a:endParaRPr lang="es-SV" sz="1900" dirty="0">
              <a:solidFill>
                <a:srgbClr val="000000"/>
              </a:solidFill>
              <a:cs typeface="Arial" pitchFamily="34" charset="0"/>
              <a:sym typeface="Arial" pitchFamily="34" charset="0"/>
            </a:endParaRPr>
          </a:p>
        </p:txBody>
      </p:sp>
    </p:spTree>
    <p:extLst>
      <p:ext uri="{BB962C8B-B14F-4D97-AF65-F5344CB8AC3E}">
        <p14:creationId xmlns:p14="http://schemas.microsoft.com/office/powerpoint/2010/main" val="2526783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bg>
      <p:bgPr>
        <a:blipFill dpi="0" rotWithShape="0">
          <a:blip r:embed="rId2"/>
          <a:srcRect/>
          <a:stretch>
            <a:fillRect/>
          </a:stretch>
        </a:blipFill>
        <a:effectLst/>
      </p:bgPr>
    </p:bg>
    <p:spTree>
      <p:nvGrpSpPr>
        <p:cNvPr id="1" name="Shape 17"/>
        <p:cNvGrpSpPr/>
        <p:nvPr/>
      </p:nvGrpSpPr>
      <p:grpSpPr>
        <a:xfrm>
          <a:off x="0" y="0"/>
          <a:ext cx="0" cy="0"/>
          <a:chOff x="0" y="0"/>
          <a:chExt cx="0" cy="0"/>
        </a:xfrm>
      </p:grpSpPr>
      <p:sp>
        <p:nvSpPr>
          <p:cNvPr id="3" name="Shape 18"/>
          <p:cNvSpPr>
            <a:spLocks noChangeArrowheads="1"/>
          </p:cNvSpPr>
          <p:nvPr/>
        </p:nvSpPr>
        <p:spPr bwMode="auto">
          <a:xfrm>
            <a:off x="0" y="0"/>
            <a:ext cx="12169775" cy="7504477"/>
          </a:xfrm>
          <a:prstGeom prst="rect">
            <a:avLst/>
          </a:prstGeom>
          <a:solidFill>
            <a:srgbClr val="FFFFFF">
              <a:alpha val="26666"/>
            </a:srgbClr>
          </a:solidFill>
          <a:ln>
            <a:noFill/>
          </a:ln>
          <a:extLst/>
        </p:spPr>
        <p:txBody>
          <a:bodyPr lIns="125655" tIns="125655" rIns="125655" bIns="12565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400" fontAlgn="base">
              <a:spcBef>
                <a:spcPct val="0"/>
              </a:spcBef>
              <a:spcAft>
                <a:spcPct val="0"/>
              </a:spcAft>
              <a:defRPr/>
            </a:pPr>
            <a:endParaRPr lang="es-SV" altLang="es-SV"/>
          </a:p>
        </p:txBody>
      </p:sp>
      <p:sp>
        <p:nvSpPr>
          <p:cNvPr id="4" name="Shape 19"/>
          <p:cNvSpPr>
            <a:spLocks noChangeArrowheads="1"/>
          </p:cNvSpPr>
          <p:nvPr/>
        </p:nvSpPr>
        <p:spPr bwMode="auto">
          <a:xfrm>
            <a:off x="0" y="2599831"/>
            <a:ext cx="12169775" cy="2267938"/>
          </a:xfrm>
          <a:prstGeom prst="rect">
            <a:avLst/>
          </a:prstGeom>
          <a:solidFill>
            <a:srgbClr val="00B2FF">
              <a:alpha val="73332"/>
            </a:srgbClr>
          </a:solidFill>
          <a:ln>
            <a:noFill/>
          </a:ln>
          <a:extLst/>
        </p:spPr>
        <p:txBody>
          <a:bodyPr lIns="125655" tIns="125655" rIns="125655" bIns="12565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400" fontAlgn="base">
              <a:spcBef>
                <a:spcPct val="0"/>
              </a:spcBef>
              <a:spcAft>
                <a:spcPct val="0"/>
              </a:spcAft>
              <a:defRPr/>
            </a:pPr>
            <a:endParaRPr lang="es-SV" altLang="es-SV"/>
          </a:p>
        </p:txBody>
      </p:sp>
      <p:sp>
        <p:nvSpPr>
          <p:cNvPr id="20" name="Shape 20"/>
          <p:cNvSpPr txBox="1">
            <a:spLocks noGrp="1"/>
          </p:cNvSpPr>
          <p:nvPr>
            <p:ph type="body" idx="1"/>
          </p:nvPr>
        </p:nvSpPr>
        <p:spPr>
          <a:xfrm>
            <a:off x="2614193" y="3138614"/>
            <a:ext cx="6941323" cy="1190373"/>
          </a:xfrm>
          <a:prstGeom prst="rect">
            <a:avLst/>
          </a:prstGeom>
          <a:noFill/>
          <a:ln>
            <a:noFill/>
          </a:ln>
        </p:spPr>
        <p:txBody>
          <a:bodyPr spcFirstLastPara="1" anchor="ctr"/>
          <a:lstStyle>
            <a:lvl1pPr marL="628376" lvl="0" indent="-453827"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1pPr>
            <a:lvl2pPr marL="1256751" lvl="1" indent="-453827"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2pPr>
            <a:lvl3pPr marL="1885127" lvl="2" indent="-453827"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3pPr>
            <a:lvl4pPr marL="2513503" lvl="3" indent="-453827"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4pPr>
            <a:lvl5pPr marL="3141878" lvl="4" indent="-453827"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5pPr>
            <a:lvl6pPr marL="3770254" lvl="5" indent="-453827"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6pPr>
            <a:lvl7pPr marL="4398630" lvl="6" indent="-453827"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7pPr>
            <a:lvl8pPr marL="5027005" lvl="7" indent="-453827" algn="ctr" rtl="0">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8pPr>
            <a:lvl9pPr marL="5655381" lvl="8" indent="-453827" algn="ctr">
              <a:spcBef>
                <a:spcPts val="0"/>
              </a:spcBef>
              <a:spcAft>
                <a:spcPts val="0"/>
              </a:spcAft>
              <a:buClr>
                <a:srgbClr val="FFFFFF"/>
              </a:buClr>
              <a:buSzPts val="1600"/>
              <a:buFont typeface="Georgia"/>
              <a:buChar char="■"/>
              <a:defRPr sz="2200" i="1">
                <a:solidFill>
                  <a:srgbClr val="FFFFFF"/>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10298343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dpi="0" rotWithShape="0">
          <a:blip r:embed="rId2"/>
          <a:srcRect/>
          <a:stretch>
            <a:fillRect/>
          </a:stretch>
        </a:blipFill>
        <a:effectLst/>
      </p:bgPr>
    </p:bg>
    <p:spTree>
      <p:nvGrpSpPr>
        <p:cNvPr id="1" name="Shape 30"/>
        <p:cNvGrpSpPr/>
        <p:nvPr/>
      </p:nvGrpSpPr>
      <p:grpSpPr>
        <a:xfrm>
          <a:off x="0" y="0"/>
          <a:ext cx="0" cy="0"/>
          <a:chOff x="0" y="0"/>
          <a:chExt cx="0" cy="0"/>
        </a:xfrm>
      </p:grpSpPr>
      <p:sp>
        <p:nvSpPr>
          <p:cNvPr id="5" name="Shape 31"/>
          <p:cNvSpPr>
            <a:spLocks noChangeArrowheads="1"/>
          </p:cNvSpPr>
          <p:nvPr/>
        </p:nvSpPr>
        <p:spPr bwMode="auto">
          <a:xfrm>
            <a:off x="0" y="0"/>
            <a:ext cx="12169775" cy="7504477"/>
          </a:xfrm>
          <a:prstGeom prst="rect">
            <a:avLst/>
          </a:prstGeom>
          <a:solidFill>
            <a:srgbClr val="FFFFFF">
              <a:alpha val="26666"/>
            </a:srgbClr>
          </a:solidFill>
          <a:ln>
            <a:noFill/>
          </a:ln>
          <a:extLst/>
        </p:spPr>
        <p:txBody>
          <a:bodyPr lIns="125655" tIns="125655" rIns="125655" bIns="12565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400" fontAlgn="base">
              <a:spcBef>
                <a:spcPct val="0"/>
              </a:spcBef>
              <a:spcAft>
                <a:spcPct val="0"/>
              </a:spcAft>
              <a:defRPr/>
            </a:pPr>
            <a:endParaRPr lang="es-SV" altLang="es-SV"/>
          </a:p>
        </p:txBody>
      </p:sp>
      <p:sp>
        <p:nvSpPr>
          <p:cNvPr id="6" name="Shape 32"/>
          <p:cNvSpPr>
            <a:spLocks noChangeArrowheads="1"/>
          </p:cNvSpPr>
          <p:nvPr/>
        </p:nvSpPr>
        <p:spPr bwMode="auto">
          <a:xfrm>
            <a:off x="3167101" y="0"/>
            <a:ext cx="9002675" cy="7467600"/>
          </a:xfrm>
          <a:prstGeom prst="rect">
            <a:avLst/>
          </a:prstGeom>
          <a:solidFill>
            <a:srgbClr val="00B2FF">
              <a:alpha val="73332"/>
            </a:srgbClr>
          </a:solidFill>
          <a:ln>
            <a:noFill/>
          </a:ln>
          <a:extLst/>
        </p:spPr>
        <p:txBody>
          <a:bodyPr lIns="125655" tIns="125655" rIns="125655" bIns="12565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400" fontAlgn="base">
              <a:spcBef>
                <a:spcPct val="0"/>
              </a:spcBef>
              <a:spcAft>
                <a:spcPct val="0"/>
              </a:spcAft>
              <a:defRPr/>
            </a:pPr>
            <a:endParaRPr lang="es-SV" altLang="es-SV"/>
          </a:p>
        </p:txBody>
      </p:sp>
      <p:sp>
        <p:nvSpPr>
          <p:cNvPr id="33" name="Shape 33"/>
          <p:cNvSpPr txBox="1">
            <a:spLocks noGrp="1"/>
          </p:cNvSpPr>
          <p:nvPr>
            <p:ph type="title"/>
          </p:nvPr>
        </p:nvSpPr>
        <p:spPr>
          <a:xfrm>
            <a:off x="3863311" y="439004"/>
            <a:ext cx="7610901" cy="730427"/>
          </a:xfrm>
          <a:prstGeom prst="rect">
            <a:avLst/>
          </a:prstGeom>
        </p:spPr>
        <p:txBody>
          <a:bodyPr spcFirstLastPara="1"/>
          <a:lstStyle>
            <a:lvl1pPr lvl="0" rtl="0">
              <a:spcBef>
                <a:spcPts val="0"/>
              </a:spcBef>
              <a:spcAft>
                <a:spcPts val="0"/>
              </a:spcAft>
              <a:buNone/>
              <a:defRPr sz="2500" b="1">
                <a:solidFill>
                  <a:srgbClr val="FFFFFF"/>
                </a:solidFill>
                <a:latin typeface="Muli"/>
                <a:ea typeface="Muli"/>
                <a:cs typeface="Muli"/>
                <a:sym typeface="Muli"/>
              </a:defRPr>
            </a:lvl1pPr>
            <a:lvl2pPr lvl="1" rtl="0">
              <a:spcBef>
                <a:spcPts val="0"/>
              </a:spcBef>
              <a:spcAft>
                <a:spcPts val="0"/>
              </a:spcAft>
              <a:buNone/>
              <a:defRPr sz="2500" b="1">
                <a:solidFill>
                  <a:srgbClr val="FFFFFF"/>
                </a:solidFill>
                <a:latin typeface="Muli"/>
                <a:ea typeface="Muli"/>
                <a:cs typeface="Muli"/>
                <a:sym typeface="Muli"/>
              </a:defRPr>
            </a:lvl2pPr>
            <a:lvl3pPr lvl="2" rtl="0">
              <a:spcBef>
                <a:spcPts val="0"/>
              </a:spcBef>
              <a:spcAft>
                <a:spcPts val="0"/>
              </a:spcAft>
              <a:buNone/>
              <a:defRPr sz="2500" b="1">
                <a:solidFill>
                  <a:srgbClr val="FFFFFF"/>
                </a:solidFill>
                <a:latin typeface="Muli"/>
                <a:ea typeface="Muli"/>
                <a:cs typeface="Muli"/>
                <a:sym typeface="Muli"/>
              </a:defRPr>
            </a:lvl3pPr>
            <a:lvl4pPr lvl="3" rtl="0">
              <a:spcBef>
                <a:spcPts val="0"/>
              </a:spcBef>
              <a:spcAft>
                <a:spcPts val="0"/>
              </a:spcAft>
              <a:buNone/>
              <a:defRPr sz="2500" b="1">
                <a:solidFill>
                  <a:srgbClr val="FFFFFF"/>
                </a:solidFill>
                <a:latin typeface="Muli"/>
                <a:ea typeface="Muli"/>
                <a:cs typeface="Muli"/>
                <a:sym typeface="Muli"/>
              </a:defRPr>
            </a:lvl4pPr>
            <a:lvl5pPr lvl="4" rtl="0">
              <a:spcBef>
                <a:spcPts val="0"/>
              </a:spcBef>
              <a:spcAft>
                <a:spcPts val="0"/>
              </a:spcAft>
              <a:buNone/>
              <a:defRPr sz="2500" b="1">
                <a:solidFill>
                  <a:srgbClr val="FFFFFF"/>
                </a:solidFill>
                <a:latin typeface="Muli"/>
                <a:ea typeface="Muli"/>
                <a:cs typeface="Muli"/>
                <a:sym typeface="Muli"/>
              </a:defRPr>
            </a:lvl5pPr>
            <a:lvl6pPr lvl="5" rtl="0">
              <a:spcBef>
                <a:spcPts val="0"/>
              </a:spcBef>
              <a:spcAft>
                <a:spcPts val="0"/>
              </a:spcAft>
              <a:buNone/>
              <a:defRPr sz="2500" b="1">
                <a:solidFill>
                  <a:srgbClr val="FFFFFF"/>
                </a:solidFill>
                <a:latin typeface="Muli"/>
                <a:ea typeface="Muli"/>
                <a:cs typeface="Muli"/>
                <a:sym typeface="Muli"/>
              </a:defRPr>
            </a:lvl6pPr>
            <a:lvl7pPr lvl="6" rtl="0">
              <a:spcBef>
                <a:spcPts val="0"/>
              </a:spcBef>
              <a:spcAft>
                <a:spcPts val="0"/>
              </a:spcAft>
              <a:buNone/>
              <a:defRPr sz="2500" b="1">
                <a:solidFill>
                  <a:srgbClr val="FFFFFF"/>
                </a:solidFill>
                <a:latin typeface="Muli"/>
                <a:ea typeface="Muli"/>
                <a:cs typeface="Muli"/>
                <a:sym typeface="Muli"/>
              </a:defRPr>
            </a:lvl7pPr>
            <a:lvl8pPr lvl="7" rtl="0">
              <a:spcBef>
                <a:spcPts val="0"/>
              </a:spcBef>
              <a:spcAft>
                <a:spcPts val="0"/>
              </a:spcAft>
              <a:buNone/>
              <a:defRPr sz="2500" b="1">
                <a:solidFill>
                  <a:srgbClr val="FFFFFF"/>
                </a:solidFill>
                <a:latin typeface="Muli"/>
                <a:ea typeface="Muli"/>
                <a:cs typeface="Muli"/>
                <a:sym typeface="Muli"/>
              </a:defRPr>
            </a:lvl8pPr>
            <a:lvl9pPr lvl="8" rtl="0">
              <a:spcBef>
                <a:spcPts val="0"/>
              </a:spcBef>
              <a:spcAft>
                <a:spcPts val="0"/>
              </a:spcAft>
              <a:buNone/>
              <a:defRPr sz="2500" b="1">
                <a:solidFill>
                  <a:srgbClr val="FFFFFF"/>
                </a:solidFill>
                <a:latin typeface="Muli"/>
                <a:ea typeface="Muli"/>
                <a:cs typeface="Muli"/>
                <a:sym typeface="Muli"/>
              </a:defRPr>
            </a:lvl9pPr>
          </a:lstStyle>
          <a:p>
            <a:endParaRPr/>
          </a:p>
        </p:txBody>
      </p:sp>
      <p:sp>
        <p:nvSpPr>
          <p:cNvPr id="34" name="Shape 34"/>
          <p:cNvSpPr txBox="1">
            <a:spLocks noGrp="1"/>
          </p:cNvSpPr>
          <p:nvPr>
            <p:ph type="body" idx="1"/>
          </p:nvPr>
        </p:nvSpPr>
        <p:spPr>
          <a:xfrm>
            <a:off x="3863544" y="2191534"/>
            <a:ext cx="3700841" cy="4537182"/>
          </a:xfrm>
          <a:prstGeom prst="rect">
            <a:avLst/>
          </a:prstGeom>
          <a:noFill/>
          <a:ln>
            <a:noFill/>
          </a:ln>
        </p:spPr>
        <p:txBody>
          <a:bodyPr spcFirstLastPara="1"/>
          <a:lstStyle>
            <a:lvl1pPr marL="628376" lvl="0"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1pPr>
            <a:lvl2pPr marL="1256751" lvl="1"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2pPr>
            <a:lvl3pPr marL="1885127" lvl="2"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3pPr>
            <a:lvl4pPr marL="2513503" lvl="3"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4pPr>
            <a:lvl5pPr marL="3141878" lvl="4"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5pPr>
            <a:lvl6pPr marL="3770254" lvl="5"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6pPr>
            <a:lvl7pPr marL="4398630" lvl="6"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7pPr>
            <a:lvl8pPr marL="5027005" lvl="7"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8pPr>
            <a:lvl9pPr marL="5655381" lvl="8"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9pPr>
          </a:lstStyle>
          <a:p>
            <a:endParaRPr/>
          </a:p>
        </p:txBody>
      </p:sp>
      <p:sp>
        <p:nvSpPr>
          <p:cNvPr id="35" name="Shape 35"/>
          <p:cNvSpPr txBox="1">
            <a:spLocks noGrp="1"/>
          </p:cNvSpPr>
          <p:nvPr>
            <p:ph type="body" idx="2"/>
          </p:nvPr>
        </p:nvSpPr>
        <p:spPr>
          <a:xfrm>
            <a:off x="7773443" y="2191534"/>
            <a:ext cx="3700841" cy="4537182"/>
          </a:xfrm>
          <a:prstGeom prst="rect">
            <a:avLst/>
          </a:prstGeom>
          <a:noFill/>
          <a:ln>
            <a:noFill/>
          </a:ln>
        </p:spPr>
        <p:txBody>
          <a:bodyPr spcFirstLastPara="1"/>
          <a:lstStyle>
            <a:lvl1pPr marL="628376" lvl="0"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1pPr>
            <a:lvl2pPr marL="1256751" lvl="1"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2pPr>
            <a:lvl3pPr marL="1885127" lvl="2"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3pPr>
            <a:lvl4pPr marL="2513503" lvl="3"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4pPr>
            <a:lvl5pPr marL="3141878" lvl="4"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5pPr>
            <a:lvl6pPr marL="3770254" lvl="5"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6pPr>
            <a:lvl7pPr marL="4398630" lvl="6"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7pPr>
            <a:lvl8pPr marL="5027005" lvl="7"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8pPr>
            <a:lvl9pPr marL="5655381" lvl="8" indent="-471282" rtl="0">
              <a:spcBef>
                <a:spcPts val="0"/>
              </a:spcBef>
              <a:spcAft>
                <a:spcPts val="0"/>
              </a:spcAft>
              <a:buClr>
                <a:srgbClr val="FFFFFF"/>
              </a:buClr>
              <a:buSzPts val="1800"/>
              <a:buFont typeface="Muli"/>
              <a:buChar char="■"/>
              <a:defRPr sz="2500">
                <a:solidFill>
                  <a:srgbClr val="FFFFFF"/>
                </a:solidFill>
                <a:latin typeface="Muli"/>
                <a:ea typeface="Muli"/>
                <a:cs typeface="Muli"/>
                <a:sym typeface="Muli"/>
              </a:defRPr>
            </a:lvl9pPr>
          </a:lstStyle>
          <a:p>
            <a:endParaRPr/>
          </a:p>
        </p:txBody>
      </p:sp>
    </p:spTree>
    <p:extLst>
      <p:ext uri="{BB962C8B-B14F-4D97-AF65-F5344CB8AC3E}">
        <p14:creationId xmlns:p14="http://schemas.microsoft.com/office/powerpoint/2010/main" val="41081935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dpi="0" rotWithShape="0">
          <a:blip r:embed="rId2"/>
          <a:srcRect/>
          <a:stretch>
            <a:fillRect/>
          </a:stretch>
        </a:blipFill>
        <a:effectLst/>
      </p:bgPr>
    </p:bg>
    <p:spTree>
      <p:nvGrpSpPr>
        <p:cNvPr id="1" name="Shape 43"/>
        <p:cNvGrpSpPr/>
        <p:nvPr/>
      </p:nvGrpSpPr>
      <p:grpSpPr>
        <a:xfrm>
          <a:off x="0" y="0"/>
          <a:ext cx="0" cy="0"/>
          <a:chOff x="0" y="0"/>
          <a:chExt cx="0" cy="0"/>
        </a:xfrm>
      </p:grpSpPr>
      <p:sp>
        <p:nvSpPr>
          <p:cNvPr id="3" name="Shape 44"/>
          <p:cNvSpPr>
            <a:spLocks noChangeArrowheads="1"/>
          </p:cNvSpPr>
          <p:nvPr/>
        </p:nvSpPr>
        <p:spPr bwMode="auto">
          <a:xfrm>
            <a:off x="0" y="0"/>
            <a:ext cx="12169775" cy="7504477"/>
          </a:xfrm>
          <a:prstGeom prst="rect">
            <a:avLst/>
          </a:prstGeom>
          <a:solidFill>
            <a:srgbClr val="FFFFFF">
              <a:alpha val="26666"/>
            </a:srgbClr>
          </a:solidFill>
          <a:ln>
            <a:noFill/>
          </a:ln>
          <a:extLst/>
        </p:spPr>
        <p:txBody>
          <a:bodyPr lIns="125655" tIns="125655" rIns="125655" bIns="12565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400" fontAlgn="base">
              <a:spcBef>
                <a:spcPct val="0"/>
              </a:spcBef>
              <a:spcAft>
                <a:spcPct val="0"/>
              </a:spcAft>
              <a:defRPr/>
            </a:pPr>
            <a:endParaRPr lang="es-SV" altLang="es-SV"/>
          </a:p>
        </p:txBody>
      </p:sp>
      <p:sp>
        <p:nvSpPr>
          <p:cNvPr id="4" name="Shape 45"/>
          <p:cNvSpPr>
            <a:spLocks noChangeArrowheads="1"/>
          </p:cNvSpPr>
          <p:nvPr/>
        </p:nvSpPr>
        <p:spPr bwMode="auto">
          <a:xfrm>
            <a:off x="1584606" y="0"/>
            <a:ext cx="9000563" cy="1244600"/>
          </a:xfrm>
          <a:prstGeom prst="rect">
            <a:avLst/>
          </a:prstGeom>
          <a:solidFill>
            <a:srgbClr val="00B2FF">
              <a:alpha val="73332"/>
            </a:srgbClr>
          </a:solidFill>
          <a:ln>
            <a:noFill/>
          </a:ln>
          <a:extLst/>
        </p:spPr>
        <p:txBody>
          <a:bodyPr lIns="125655" tIns="125655" rIns="125655" bIns="12565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400" fontAlgn="base">
              <a:spcBef>
                <a:spcPct val="0"/>
              </a:spcBef>
              <a:spcAft>
                <a:spcPct val="0"/>
              </a:spcAft>
              <a:defRPr/>
            </a:pPr>
            <a:endParaRPr lang="es-SV" altLang="es-SV"/>
          </a:p>
        </p:txBody>
      </p:sp>
      <p:sp>
        <p:nvSpPr>
          <p:cNvPr id="46" name="Shape 46"/>
          <p:cNvSpPr txBox="1">
            <a:spLocks noGrp="1"/>
          </p:cNvSpPr>
          <p:nvPr>
            <p:ph type="title"/>
          </p:nvPr>
        </p:nvSpPr>
        <p:spPr>
          <a:xfrm>
            <a:off x="1583908" y="439004"/>
            <a:ext cx="9001960" cy="730427"/>
          </a:xfrm>
          <a:prstGeom prst="rect">
            <a:avLst/>
          </a:prstGeom>
        </p:spPr>
        <p:txBody>
          <a:bodyPr spcFirstLastPara="1"/>
          <a:lstStyle>
            <a:lvl1pPr lvl="0" algn="ctr" rtl="0">
              <a:spcBef>
                <a:spcPts val="0"/>
              </a:spcBef>
              <a:spcAft>
                <a:spcPts val="0"/>
              </a:spcAft>
              <a:buNone/>
              <a:defRPr sz="2500" b="1">
                <a:solidFill>
                  <a:srgbClr val="FFFFFF"/>
                </a:solidFill>
                <a:latin typeface="Muli"/>
                <a:ea typeface="Muli"/>
                <a:cs typeface="Muli"/>
                <a:sym typeface="Muli"/>
              </a:defRPr>
            </a:lvl1pPr>
            <a:lvl2pPr lvl="1" algn="ctr" rtl="0">
              <a:spcBef>
                <a:spcPts val="0"/>
              </a:spcBef>
              <a:spcAft>
                <a:spcPts val="0"/>
              </a:spcAft>
              <a:buNone/>
              <a:defRPr sz="2500" b="1">
                <a:solidFill>
                  <a:srgbClr val="FFFFFF"/>
                </a:solidFill>
                <a:latin typeface="Muli"/>
                <a:ea typeface="Muli"/>
                <a:cs typeface="Muli"/>
                <a:sym typeface="Muli"/>
              </a:defRPr>
            </a:lvl2pPr>
            <a:lvl3pPr lvl="2" algn="ctr" rtl="0">
              <a:spcBef>
                <a:spcPts val="0"/>
              </a:spcBef>
              <a:spcAft>
                <a:spcPts val="0"/>
              </a:spcAft>
              <a:buNone/>
              <a:defRPr sz="2500" b="1">
                <a:solidFill>
                  <a:srgbClr val="FFFFFF"/>
                </a:solidFill>
                <a:latin typeface="Muli"/>
                <a:ea typeface="Muli"/>
                <a:cs typeface="Muli"/>
                <a:sym typeface="Muli"/>
              </a:defRPr>
            </a:lvl3pPr>
            <a:lvl4pPr lvl="3" algn="ctr" rtl="0">
              <a:spcBef>
                <a:spcPts val="0"/>
              </a:spcBef>
              <a:spcAft>
                <a:spcPts val="0"/>
              </a:spcAft>
              <a:buNone/>
              <a:defRPr sz="2500" b="1">
                <a:solidFill>
                  <a:srgbClr val="FFFFFF"/>
                </a:solidFill>
                <a:latin typeface="Muli"/>
                <a:ea typeface="Muli"/>
                <a:cs typeface="Muli"/>
                <a:sym typeface="Muli"/>
              </a:defRPr>
            </a:lvl4pPr>
            <a:lvl5pPr lvl="4" algn="ctr" rtl="0">
              <a:spcBef>
                <a:spcPts val="0"/>
              </a:spcBef>
              <a:spcAft>
                <a:spcPts val="0"/>
              </a:spcAft>
              <a:buNone/>
              <a:defRPr sz="2500" b="1">
                <a:solidFill>
                  <a:srgbClr val="FFFFFF"/>
                </a:solidFill>
                <a:latin typeface="Muli"/>
                <a:ea typeface="Muli"/>
                <a:cs typeface="Muli"/>
                <a:sym typeface="Muli"/>
              </a:defRPr>
            </a:lvl5pPr>
            <a:lvl6pPr lvl="5" algn="ctr" rtl="0">
              <a:spcBef>
                <a:spcPts val="0"/>
              </a:spcBef>
              <a:spcAft>
                <a:spcPts val="0"/>
              </a:spcAft>
              <a:buNone/>
              <a:defRPr sz="2500" b="1">
                <a:solidFill>
                  <a:srgbClr val="FFFFFF"/>
                </a:solidFill>
                <a:latin typeface="Muli"/>
                <a:ea typeface="Muli"/>
                <a:cs typeface="Muli"/>
                <a:sym typeface="Muli"/>
              </a:defRPr>
            </a:lvl6pPr>
            <a:lvl7pPr lvl="6" algn="ctr" rtl="0">
              <a:spcBef>
                <a:spcPts val="0"/>
              </a:spcBef>
              <a:spcAft>
                <a:spcPts val="0"/>
              </a:spcAft>
              <a:buNone/>
              <a:defRPr sz="2500" b="1">
                <a:solidFill>
                  <a:srgbClr val="FFFFFF"/>
                </a:solidFill>
                <a:latin typeface="Muli"/>
                <a:ea typeface="Muli"/>
                <a:cs typeface="Muli"/>
                <a:sym typeface="Muli"/>
              </a:defRPr>
            </a:lvl7pPr>
            <a:lvl8pPr lvl="7" algn="ctr" rtl="0">
              <a:spcBef>
                <a:spcPts val="0"/>
              </a:spcBef>
              <a:spcAft>
                <a:spcPts val="0"/>
              </a:spcAft>
              <a:buNone/>
              <a:defRPr sz="2500" b="1">
                <a:solidFill>
                  <a:srgbClr val="FFFFFF"/>
                </a:solidFill>
                <a:latin typeface="Muli"/>
                <a:ea typeface="Muli"/>
                <a:cs typeface="Muli"/>
                <a:sym typeface="Muli"/>
              </a:defRPr>
            </a:lvl8pPr>
            <a:lvl9pPr lvl="8" algn="ctr" rtl="0">
              <a:spcBef>
                <a:spcPts val="0"/>
              </a:spcBef>
              <a:spcAft>
                <a:spcPts val="0"/>
              </a:spcAft>
              <a:buNone/>
              <a:defRPr sz="2500" b="1">
                <a:solidFill>
                  <a:srgbClr val="FFFFFF"/>
                </a:solidFill>
                <a:latin typeface="Muli"/>
                <a:ea typeface="Muli"/>
                <a:cs typeface="Muli"/>
                <a:sym typeface="Muli"/>
              </a:defRPr>
            </a:lvl9pPr>
          </a:lstStyle>
          <a:p>
            <a:endParaRPr/>
          </a:p>
        </p:txBody>
      </p:sp>
    </p:spTree>
    <p:extLst>
      <p:ext uri="{BB962C8B-B14F-4D97-AF65-F5344CB8AC3E}">
        <p14:creationId xmlns:p14="http://schemas.microsoft.com/office/powerpoint/2010/main" val="2511545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19976334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4" name="Picture 5" descr="M_SALUD+LOGO+2014_nuevo_sloganv2_recortado"/>
          <p:cNvPicPr>
            <a:picLocks noChangeAspect="1" noChangeArrowheads="1"/>
          </p:cNvPicPr>
          <p:nvPr userDrawn="1"/>
        </p:nvPicPr>
        <p:blipFill>
          <a:blip r:embed="rId2"/>
          <a:srcRect/>
          <a:stretch>
            <a:fillRect/>
          </a:stretch>
        </p:blipFill>
        <p:spPr bwMode="auto">
          <a:xfrm>
            <a:off x="10925331" y="34573"/>
            <a:ext cx="1216978" cy="460963"/>
          </a:xfrm>
          <a:prstGeom prst="rect">
            <a:avLst/>
          </a:prstGeom>
          <a:noFill/>
          <a:ln w="9525">
            <a:noFill/>
            <a:miter lim="800000"/>
            <a:headEnd/>
            <a:tailEnd/>
          </a:ln>
        </p:spPr>
      </p:pic>
      <p:pic>
        <p:nvPicPr>
          <p:cNvPr id="5" name="Picture 6"/>
          <p:cNvPicPr>
            <a:picLocks noChangeAspect="1" noChangeArrowheads="1"/>
          </p:cNvPicPr>
          <p:nvPr userDrawn="1"/>
        </p:nvPicPr>
        <p:blipFill>
          <a:blip r:embed="rId3"/>
          <a:srcRect/>
          <a:stretch>
            <a:fillRect/>
          </a:stretch>
        </p:blipFill>
        <p:spPr bwMode="auto">
          <a:xfrm>
            <a:off x="23242" y="36878"/>
            <a:ext cx="779626" cy="622300"/>
          </a:xfrm>
          <a:prstGeom prst="rect">
            <a:avLst/>
          </a:prstGeom>
          <a:noFill/>
          <a:ln w="9525">
            <a:noFill/>
            <a:miter lim="800000"/>
            <a:headEnd/>
            <a:tailEnd/>
          </a:ln>
        </p:spPr>
      </p:pic>
      <p:sp>
        <p:nvSpPr>
          <p:cNvPr id="2" name="Título 1">
            <a:extLst/>
          </p:cNvPr>
          <p:cNvSpPr>
            <a:spLocks noGrp="1"/>
          </p:cNvSpPr>
          <p:nvPr>
            <p:ph type="ctrTitle"/>
          </p:nvPr>
        </p:nvSpPr>
        <p:spPr>
          <a:xfrm>
            <a:off x="1521222" y="1222128"/>
            <a:ext cx="9127331" cy="2599831"/>
          </a:xfrm>
        </p:spPr>
        <p:txBody>
          <a:bodyPr anchor="b"/>
          <a:lstStyle>
            <a:lvl1pPr algn="ctr">
              <a:defRPr sz="8200"/>
            </a:lvl1pPr>
          </a:lstStyle>
          <a:p>
            <a:r>
              <a:rPr lang="es-ES"/>
              <a:t>Haga clic para modificar el estilo de título del patrón</a:t>
            </a:r>
            <a:endParaRPr lang="es-SV"/>
          </a:p>
        </p:txBody>
      </p:sp>
      <p:sp>
        <p:nvSpPr>
          <p:cNvPr id="3" name="Subtítulo 2">
            <a:extLst/>
          </p:cNvPr>
          <p:cNvSpPr>
            <a:spLocks noGrp="1"/>
          </p:cNvSpPr>
          <p:nvPr>
            <p:ph type="subTitle" idx="1"/>
          </p:nvPr>
        </p:nvSpPr>
        <p:spPr>
          <a:xfrm>
            <a:off x="1521222" y="3922218"/>
            <a:ext cx="9127331" cy="1802942"/>
          </a:xfrm>
        </p:spPr>
        <p:txBody>
          <a:bodyPr/>
          <a:lstStyle>
            <a:lvl1pPr marL="0" indent="0" algn="ctr">
              <a:buNone/>
              <a:defRPr sz="3300"/>
            </a:lvl1pPr>
            <a:lvl2pPr marL="628376" indent="0" algn="ctr">
              <a:buNone/>
              <a:defRPr sz="2700"/>
            </a:lvl2pPr>
            <a:lvl3pPr marL="1256751" indent="0" algn="ctr">
              <a:buNone/>
              <a:defRPr sz="2500"/>
            </a:lvl3pPr>
            <a:lvl4pPr marL="1885127" indent="0" algn="ctr">
              <a:buNone/>
              <a:defRPr sz="2200"/>
            </a:lvl4pPr>
            <a:lvl5pPr marL="2513503" indent="0" algn="ctr">
              <a:buNone/>
              <a:defRPr sz="2200"/>
            </a:lvl5pPr>
            <a:lvl6pPr marL="3141878" indent="0" algn="ctr">
              <a:buNone/>
              <a:defRPr sz="2200"/>
            </a:lvl6pPr>
            <a:lvl7pPr marL="3770254" indent="0" algn="ctr">
              <a:buNone/>
              <a:defRPr sz="2200"/>
            </a:lvl7pPr>
            <a:lvl8pPr marL="4398630" indent="0" algn="ctr">
              <a:buNone/>
              <a:defRPr sz="2200"/>
            </a:lvl8pPr>
            <a:lvl9pPr marL="5027005" indent="0" algn="ctr">
              <a:buNone/>
              <a:defRPr sz="2200"/>
            </a:lvl9pPr>
          </a:lstStyle>
          <a:p>
            <a:r>
              <a:rPr lang="es-ES"/>
              <a:t>Haga clic para modificar el estilo de subtítulo del patrón</a:t>
            </a:r>
            <a:endParaRPr lang="es-SV"/>
          </a:p>
        </p:txBody>
      </p:sp>
      <p:sp>
        <p:nvSpPr>
          <p:cNvPr id="6" name="Marcador de fecha 3">
            <a:extLst/>
          </p:cNvPr>
          <p:cNvSpPr>
            <a:spLocks noGrp="1"/>
          </p:cNvSpPr>
          <p:nvPr>
            <p:ph type="dt" sz="half" idx="10"/>
          </p:nvPr>
        </p:nvSpPr>
        <p:spPr>
          <a:xfrm>
            <a:off x="836672" y="6921360"/>
            <a:ext cx="2738199" cy="398732"/>
          </a:xfrm>
          <a:prstGeom prst="rect">
            <a:avLst/>
          </a:prstGeom>
        </p:spPr>
        <p:txBody>
          <a:bodyPr lIns="125675" tIns="62838" rIns="125675" bIns="62838"/>
          <a:lstStyle>
            <a:lvl1pPr>
              <a:defRPr/>
            </a:lvl1pPr>
          </a:lstStyle>
          <a:p>
            <a:pPr defTabSz="914400" eaLnBrk="0" fontAlgn="base" hangingPunct="0">
              <a:spcBef>
                <a:spcPct val="0"/>
              </a:spcBef>
              <a:spcAft>
                <a:spcPct val="0"/>
              </a:spcAft>
              <a:defRPr/>
            </a:pPr>
            <a:fld id="{B145C77B-5FD4-4844-B927-65B2BD31343B}" type="datetimeFigureOut">
              <a:rPr lang="es-SV" sz="1900">
                <a:solidFill>
                  <a:srgbClr val="000000"/>
                </a:solidFill>
                <a:cs typeface="Arial" pitchFamily="34" charset="0"/>
                <a:sym typeface="Arial" pitchFamily="34" charset="0"/>
              </a:rPr>
              <a:pPr defTabSz="914400" eaLnBrk="0" fontAlgn="base" hangingPunct="0">
                <a:spcBef>
                  <a:spcPct val="0"/>
                </a:spcBef>
                <a:spcAft>
                  <a:spcPct val="0"/>
                </a:spcAft>
                <a:defRPr/>
              </a:pPr>
              <a:t>12/9/2018</a:t>
            </a:fld>
            <a:endParaRPr lang="es-SV" sz="1900">
              <a:solidFill>
                <a:srgbClr val="000000"/>
              </a:solidFill>
              <a:cs typeface="Arial" pitchFamily="34" charset="0"/>
              <a:sym typeface="Arial" pitchFamily="34" charset="0"/>
            </a:endParaRPr>
          </a:p>
        </p:txBody>
      </p:sp>
      <p:sp>
        <p:nvSpPr>
          <p:cNvPr id="7" name="Marcador de pie de página 4">
            <a:extLst/>
          </p:cNvPr>
          <p:cNvSpPr>
            <a:spLocks noGrp="1"/>
          </p:cNvSpPr>
          <p:nvPr>
            <p:ph type="ftr" sz="quarter" idx="11"/>
          </p:nvPr>
        </p:nvSpPr>
        <p:spPr>
          <a:xfrm>
            <a:off x="4031238" y="6921360"/>
            <a:ext cx="4107299" cy="398732"/>
          </a:xfrm>
          <a:prstGeom prst="rect">
            <a:avLst/>
          </a:prstGeom>
        </p:spPr>
        <p:txBody>
          <a:bodyPr lIns="125675" tIns="62838" rIns="125675" bIns="62838"/>
          <a:lstStyle>
            <a:lvl1pPr>
              <a:defRPr/>
            </a:lvl1pPr>
          </a:lstStyle>
          <a:p>
            <a:pPr defTabSz="914400" eaLnBrk="0" fontAlgn="base" hangingPunct="0">
              <a:spcBef>
                <a:spcPct val="0"/>
              </a:spcBef>
              <a:spcAft>
                <a:spcPct val="0"/>
              </a:spcAft>
              <a:defRPr/>
            </a:pPr>
            <a:endParaRPr lang="es-SV" sz="1900">
              <a:solidFill>
                <a:srgbClr val="000000"/>
              </a:solidFill>
              <a:cs typeface="Arial" pitchFamily="34" charset="0"/>
              <a:sym typeface="Arial" pitchFamily="34" charset="0"/>
            </a:endParaRPr>
          </a:p>
        </p:txBody>
      </p:sp>
      <p:sp>
        <p:nvSpPr>
          <p:cNvPr id="8" name="Marcador de número de diapositiva 5">
            <a:extLst/>
          </p:cNvPr>
          <p:cNvSpPr>
            <a:spLocks noGrp="1"/>
          </p:cNvSpPr>
          <p:nvPr>
            <p:ph type="sldNum" sz="quarter" idx="12"/>
          </p:nvPr>
        </p:nvSpPr>
        <p:spPr>
          <a:xfrm>
            <a:off x="8594904" y="6921360"/>
            <a:ext cx="2738199" cy="398732"/>
          </a:xfrm>
          <a:prstGeom prst="rect">
            <a:avLst/>
          </a:prstGeom>
        </p:spPr>
        <p:txBody>
          <a:bodyPr lIns="125675" tIns="62838" rIns="125675" bIns="62838"/>
          <a:lstStyle>
            <a:lvl1pPr>
              <a:defRPr/>
            </a:lvl1pPr>
          </a:lstStyle>
          <a:p>
            <a:pPr defTabSz="914400" eaLnBrk="0" fontAlgn="base" hangingPunct="0">
              <a:spcBef>
                <a:spcPct val="0"/>
              </a:spcBef>
              <a:spcAft>
                <a:spcPct val="0"/>
              </a:spcAft>
              <a:defRPr/>
            </a:pPr>
            <a:fld id="{0E44E7C2-FA4B-42E3-9867-09C511B23501}" type="slidenum">
              <a:rPr lang="es-SV" sz="1900">
                <a:solidFill>
                  <a:srgbClr val="000000"/>
                </a:solidFill>
                <a:cs typeface="Arial" pitchFamily="34" charset="0"/>
                <a:sym typeface="Arial" pitchFamily="34" charset="0"/>
              </a:rPr>
              <a:pPr defTabSz="914400" eaLnBrk="0" fontAlgn="base" hangingPunct="0">
                <a:spcBef>
                  <a:spcPct val="0"/>
                </a:spcBef>
                <a:spcAft>
                  <a:spcPct val="0"/>
                </a:spcAft>
                <a:defRPr/>
              </a:pPr>
              <a:t>‹Nº›</a:t>
            </a:fld>
            <a:endParaRPr lang="es-SV" sz="1900">
              <a:solidFill>
                <a:srgbClr val="000000"/>
              </a:solidFill>
              <a:cs typeface="Arial" pitchFamily="34" charset="0"/>
              <a:sym typeface="Arial" pitchFamily="34" charset="0"/>
            </a:endParaRPr>
          </a:p>
        </p:txBody>
      </p:sp>
    </p:spTree>
    <p:extLst>
      <p:ext uri="{BB962C8B-B14F-4D97-AF65-F5344CB8AC3E}">
        <p14:creationId xmlns:p14="http://schemas.microsoft.com/office/powerpoint/2010/main" val="157518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8489" y="680178"/>
            <a:ext cx="4003772" cy="882493"/>
          </a:xfrm>
        </p:spPr>
        <p:txBody>
          <a:bodyPr anchor="b"/>
          <a:lstStyle>
            <a:lvl1pPr algn="l">
              <a:defRPr sz="25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58044" y="1799361"/>
            <a:ext cx="6803242" cy="3369327"/>
          </a:xfrm>
        </p:spPr>
        <p:txBody>
          <a:bodyPr/>
          <a:lstStyle>
            <a:lvl1pPr>
              <a:defRPr sz="3800"/>
            </a:lvl1pPr>
            <a:lvl2pPr>
              <a:defRPr sz="3400"/>
            </a:lvl2pPr>
            <a:lvl3pPr>
              <a:defRPr sz="2900"/>
            </a:lvl3pPr>
            <a:lvl4pPr>
              <a:defRPr sz="2500"/>
            </a:lvl4pPr>
            <a:lvl5pPr>
              <a:defRPr sz="2500"/>
            </a:lvl5pPr>
            <a:lvl6pPr>
              <a:defRPr sz="2500"/>
            </a:lvl6pPr>
            <a:lvl7pPr>
              <a:defRPr sz="2500"/>
            </a:lvl7pPr>
            <a:lvl8pPr>
              <a:defRPr sz="2500"/>
            </a:lvl8pPr>
            <a:lvl9pPr>
              <a:defRPr sz="2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8489" y="3813946"/>
            <a:ext cx="4003772" cy="605494"/>
          </a:xfrm>
        </p:spPr>
        <p:txBody>
          <a:bodyPr/>
          <a:lstStyle>
            <a:lvl1pPr marL="0" indent="0">
              <a:buNone/>
              <a:defRPr sz="1600"/>
            </a:lvl1pPr>
            <a:lvl2pPr marL="559804" indent="0">
              <a:buNone/>
              <a:defRPr sz="1500"/>
            </a:lvl2pPr>
            <a:lvl3pPr marL="1119605" indent="0">
              <a:buNone/>
              <a:defRPr sz="1200"/>
            </a:lvl3pPr>
            <a:lvl4pPr marL="1679408" indent="0">
              <a:buNone/>
              <a:defRPr sz="1100"/>
            </a:lvl4pPr>
            <a:lvl5pPr marL="2239208" indent="0">
              <a:buNone/>
              <a:defRPr sz="1100"/>
            </a:lvl5pPr>
            <a:lvl6pPr marL="2799015" indent="0">
              <a:buNone/>
              <a:defRPr sz="1100"/>
            </a:lvl6pPr>
            <a:lvl7pPr marL="3358815" indent="0">
              <a:buNone/>
              <a:defRPr sz="1100"/>
            </a:lvl7pPr>
            <a:lvl8pPr marL="3918621" indent="0">
              <a:buNone/>
              <a:defRPr sz="1100"/>
            </a:lvl8pPr>
            <a:lvl9pPr marL="4478421" indent="0">
              <a:buNone/>
              <a:defRPr sz="11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608489" y="6921374"/>
            <a:ext cx="2839614" cy="397581"/>
          </a:xfrm>
          <a:prstGeom prst="rect">
            <a:avLst/>
          </a:prstGeom>
        </p:spPr>
        <p:txBody>
          <a:bodyPr lIns="111959" tIns="55979" rIns="111959" bIns="55979"/>
          <a:lstStyle/>
          <a:p>
            <a:pPr defTabSz="912395"/>
            <a:fld id="{3BB38F1D-1C06-4DE8-B7BB-2E3E159E46FE}" type="datetimeFigureOut">
              <a:rPr lang="es-CO" sz="1800" smtClean="0">
                <a:solidFill>
                  <a:prstClr val="black"/>
                </a:solidFill>
                <a:cs typeface="Arial" charset="0"/>
              </a:rPr>
              <a:pPr defTabSz="912395"/>
              <a:t>12/09/2018</a:t>
            </a:fld>
            <a:endParaRPr lang="es-CO" sz="1800" dirty="0">
              <a:solidFill>
                <a:prstClr val="black"/>
              </a:solidFill>
              <a:cs typeface="Arial" charset="0"/>
            </a:endParaRPr>
          </a:p>
        </p:txBody>
      </p:sp>
      <p:sp>
        <p:nvSpPr>
          <p:cNvPr id="6" name="5 Marcador de pie de página"/>
          <p:cNvSpPr>
            <a:spLocks noGrp="1"/>
          </p:cNvSpPr>
          <p:nvPr>
            <p:ph type="ftr" sz="quarter" idx="11"/>
          </p:nvPr>
        </p:nvSpPr>
        <p:spPr>
          <a:xfrm>
            <a:off x="4158007" y="6921374"/>
            <a:ext cx="3853762" cy="397581"/>
          </a:xfrm>
          <a:prstGeom prst="rect">
            <a:avLst/>
          </a:prstGeom>
        </p:spPr>
        <p:txBody>
          <a:bodyPr lIns="111959" tIns="55979" rIns="111959" bIns="55979"/>
          <a:lstStyle/>
          <a:p>
            <a:pPr defTabSz="912395"/>
            <a:endParaRPr lang="es-CO" sz="1800" dirty="0">
              <a:solidFill>
                <a:prstClr val="black"/>
              </a:solidFill>
              <a:cs typeface="Arial" charset="0"/>
            </a:endParaRPr>
          </a:p>
        </p:txBody>
      </p:sp>
      <p:sp>
        <p:nvSpPr>
          <p:cNvPr id="7" name="6 Marcador de número de diapositiva"/>
          <p:cNvSpPr>
            <a:spLocks noGrp="1"/>
          </p:cNvSpPr>
          <p:nvPr>
            <p:ph type="sldNum" sz="quarter" idx="12"/>
          </p:nvPr>
        </p:nvSpPr>
        <p:spPr>
          <a:xfrm>
            <a:off x="8721672" y="6921374"/>
            <a:ext cx="2839614" cy="397581"/>
          </a:xfrm>
          <a:prstGeom prst="rect">
            <a:avLst/>
          </a:prstGeom>
        </p:spPr>
        <p:txBody>
          <a:bodyPr lIns="111959" tIns="55979" rIns="111959" bIns="55979"/>
          <a:lstStyle/>
          <a:p>
            <a:pPr defTabSz="912395"/>
            <a:fld id="{E662D671-6674-4E4B-A519-8ECB04FED548}" type="slidenum">
              <a:rPr lang="es-CO" sz="1800" smtClean="0">
                <a:solidFill>
                  <a:prstClr val="black"/>
                </a:solidFill>
                <a:cs typeface="Arial" charset="0"/>
              </a:rPr>
              <a:pPr defTabSz="912395"/>
              <a:t>‹Nº›</a:t>
            </a:fld>
            <a:endParaRPr lang="es-CO" sz="1800" dirty="0">
              <a:solidFill>
                <a:prstClr val="black"/>
              </a:solidFill>
              <a:cs typeface="Arial" charset="0"/>
            </a:endParaRPr>
          </a:p>
        </p:txBody>
      </p:sp>
    </p:spTree>
    <p:extLst>
      <p:ext uri="{BB962C8B-B14F-4D97-AF65-F5344CB8AC3E}">
        <p14:creationId xmlns:p14="http://schemas.microsoft.com/office/powerpoint/2010/main" val="36217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5361" y="5346668"/>
            <a:ext cx="7301865" cy="497772"/>
          </a:xfrm>
        </p:spPr>
        <p:txBody>
          <a:bodyPr anchor="b"/>
          <a:lstStyle>
            <a:lvl1pPr algn="l">
              <a:defRPr sz="25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5361" y="2558617"/>
            <a:ext cx="7301865" cy="697827"/>
          </a:xfrm>
        </p:spPr>
        <p:txBody>
          <a:bodyPr/>
          <a:lstStyle>
            <a:lvl1pPr marL="0" indent="0">
              <a:buNone/>
              <a:defRPr sz="3800"/>
            </a:lvl1pPr>
            <a:lvl2pPr marL="559804" indent="0">
              <a:buNone/>
              <a:defRPr sz="3400"/>
            </a:lvl2pPr>
            <a:lvl3pPr marL="1119605" indent="0">
              <a:buNone/>
              <a:defRPr sz="2900"/>
            </a:lvl3pPr>
            <a:lvl4pPr marL="1679408" indent="0">
              <a:buNone/>
              <a:defRPr sz="2500"/>
            </a:lvl4pPr>
            <a:lvl5pPr marL="2239208" indent="0">
              <a:buNone/>
              <a:defRPr sz="2500"/>
            </a:lvl5pPr>
            <a:lvl6pPr marL="2799015" indent="0">
              <a:buNone/>
              <a:defRPr sz="2500"/>
            </a:lvl6pPr>
            <a:lvl7pPr marL="3358815" indent="0">
              <a:buNone/>
              <a:defRPr sz="2500"/>
            </a:lvl7pPr>
            <a:lvl8pPr marL="3918621" indent="0">
              <a:buNone/>
              <a:defRPr sz="2500"/>
            </a:lvl8pPr>
            <a:lvl9pPr marL="4478421" indent="0">
              <a:buNone/>
              <a:defRPr sz="2500"/>
            </a:lvl9pPr>
          </a:lstStyle>
          <a:p>
            <a:endParaRPr lang="es-CO" dirty="0"/>
          </a:p>
        </p:txBody>
      </p:sp>
      <p:sp>
        <p:nvSpPr>
          <p:cNvPr id="4" name="3 Marcador de texto"/>
          <p:cNvSpPr>
            <a:spLocks noGrp="1"/>
          </p:cNvSpPr>
          <p:nvPr>
            <p:ph type="body" sz="half" idx="2"/>
          </p:nvPr>
        </p:nvSpPr>
        <p:spPr>
          <a:xfrm>
            <a:off x="2385361" y="6103008"/>
            <a:ext cx="7301865" cy="359273"/>
          </a:xfrm>
        </p:spPr>
        <p:txBody>
          <a:bodyPr/>
          <a:lstStyle>
            <a:lvl1pPr marL="0" indent="0">
              <a:buNone/>
              <a:defRPr sz="1600"/>
            </a:lvl1pPr>
            <a:lvl2pPr marL="559804" indent="0">
              <a:buNone/>
              <a:defRPr sz="1500"/>
            </a:lvl2pPr>
            <a:lvl3pPr marL="1119605" indent="0">
              <a:buNone/>
              <a:defRPr sz="1200"/>
            </a:lvl3pPr>
            <a:lvl4pPr marL="1679408" indent="0">
              <a:buNone/>
              <a:defRPr sz="1100"/>
            </a:lvl4pPr>
            <a:lvl5pPr marL="2239208" indent="0">
              <a:buNone/>
              <a:defRPr sz="1100"/>
            </a:lvl5pPr>
            <a:lvl6pPr marL="2799015" indent="0">
              <a:buNone/>
              <a:defRPr sz="1100"/>
            </a:lvl6pPr>
            <a:lvl7pPr marL="3358815" indent="0">
              <a:buNone/>
              <a:defRPr sz="1100"/>
            </a:lvl7pPr>
            <a:lvl8pPr marL="3918621" indent="0">
              <a:buNone/>
              <a:defRPr sz="1100"/>
            </a:lvl8pPr>
            <a:lvl9pPr marL="4478421" indent="0">
              <a:buNone/>
              <a:defRPr sz="11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608489" y="6921374"/>
            <a:ext cx="2839614" cy="397581"/>
          </a:xfrm>
          <a:prstGeom prst="rect">
            <a:avLst/>
          </a:prstGeom>
        </p:spPr>
        <p:txBody>
          <a:bodyPr lIns="111959" tIns="55979" rIns="111959" bIns="55979"/>
          <a:lstStyle/>
          <a:p>
            <a:pPr defTabSz="912395"/>
            <a:fld id="{3BB38F1D-1C06-4DE8-B7BB-2E3E159E46FE}" type="datetimeFigureOut">
              <a:rPr lang="es-CO" sz="1800" smtClean="0">
                <a:solidFill>
                  <a:prstClr val="black"/>
                </a:solidFill>
                <a:cs typeface="Arial" charset="0"/>
              </a:rPr>
              <a:pPr defTabSz="912395"/>
              <a:t>12/09/2018</a:t>
            </a:fld>
            <a:endParaRPr lang="es-CO" sz="1800" dirty="0">
              <a:solidFill>
                <a:prstClr val="black"/>
              </a:solidFill>
              <a:cs typeface="Arial" charset="0"/>
            </a:endParaRPr>
          </a:p>
        </p:txBody>
      </p:sp>
      <p:sp>
        <p:nvSpPr>
          <p:cNvPr id="6" name="5 Marcador de pie de página"/>
          <p:cNvSpPr>
            <a:spLocks noGrp="1"/>
          </p:cNvSpPr>
          <p:nvPr>
            <p:ph type="ftr" sz="quarter" idx="11"/>
          </p:nvPr>
        </p:nvSpPr>
        <p:spPr>
          <a:xfrm>
            <a:off x="4158007" y="6921374"/>
            <a:ext cx="3853762" cy="397581"/>
          </a:xfrm>
          <a:prstGeom prst="rect">
            <a:avLst/>
          </a:prstGeom>
        </p:spPr>
        <p:txBody>
          <a:bodyPr lIns="111959" tIns="55979" rIns="111959" bIns="55979"/>
          <a:lstStyle/>
          <a:p>
            <a:pPr defTabSz="912395"/>
            <a:endParaRPr lang="es-CO" sz="1800" dirty="0">
              <a:solidFill>
                <a:prstClr val="black"/>
              </a:solidFill>
              <a:cs typeface="Arial" charset="0"/>
            </a:endParaRPr>
          </a:p>
        </p:txBody>
      </p:sp>
      <p:sp>
        <p:nvSpPr>
          <p:cNvPr id="7" name="6 Marcador de número de diapositiva"/>
          <p:cNvSpPr>
            <a:spLocks noGrp="1"/>
          </p:cNvSpPr>
          <p:nvPr>
            <p:ph type="sldNum" sz="quarter" idx="12"/>
          </p:nvPr>
        </p:nvSpPr>
        <p:spPr>
          <a:xfrm>
            <a:off x="8721672" y="6921374"/>
            <a:ext cx="2839614" cy="397581"/>
          </a:xfrm>
          <a:prstGeom prst="rect">
            <a:avLst/>
          </a:prstGeom>
        </p:spPr>
        <p:txBody>
          <a:bodyPr lIns="111959" tIns="55979" rIns="111959" bIns="55979"/>
          <a:lstStyle/>
          <a:p>
            <a:pPr defTabSz="912395"/>
            <a:fld id="{E662D671-6674-4E4B-A519-8ECB04FED548}" type="slidenum">
              <a:rPr lang="es-CO" sz="1800" smtClean="0">
                <a:solidFill>
                  <a:prstClr val="black"/>
                </a:solidFill>
                <a:cs typeface="Arial" charset="0"/>
              </a:rPr>
              <a:pPr defTabSz="912395"/>
              <a:t>‹Nº›</a:t>
            </a:fld>
            <a:endParaRPr lang="es-CO" sz="1800" dirty="0">
              <a:solidFill>
                <a:prstClr val="black"/>
              </a:solidFill>
              <a:cs typeface="Arial" charset="0"/>
            </a:endParaRPr>
          </a:p>
        </p:txBody>
      </p:sp>
    </p:spTree>
    <p:extLst>
      <p:ext uri="{BB962C8B-B14F-4D97-AF65-F5344CB8AC3E}">
        <p14:creationId xmlns:p14="http://schemas.microsoft.com/office/powerpoint/2010/main" val="3932667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emf"/><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emf"/><Relationship Id="rId2" Type="http://schemas.openxmlformats.org/officeDocument/2006/relationships/slideLayout" Target="../slideLayouts/slideLayout27.xml"/><Relationship Id="rId16"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3.emf"/><Relationship Id="rId2" Type="http://schemas.openxmlformats.org/officeDocument/2006/relationships/slideLayout" Target="../slideLayouts/slideLayout41.xml"/><Relationship Id="rId16" Type="http://schemas.openxmlformats.org/officeDocument/2006/relationships/image" Target="../media/image2.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6.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7.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43139" y="33835"/>
            <a:ext cx="11483498" cy="1775045"/>
          </a:xfrm>
          <a:prstGeom prst="rect">
            <a:avLst/>
          </a:prstGeom>
        </p:spPr>
        <p:txBody>
          <a:bodyPr vert="horz" wrap="square" lIns="111959" tIns="55979" rIns="111959" bIns="55979" rtlCol="0" anchor="ctr" anchorCtr="0">
            <a:spAutoFit/>
          </a:bodyPr>
          <a:lstStyle/>
          <a:p>
            <a:r>
              <a:rPr lang="es-ES" dirty="0" smtClean="0"/>
              <a:t>Haga clic para modificar el estilo de título del patrón</a:t>
            </a:r>
            <a:endParaRPr lang="es-CO" dirty="0"/>
          </a:p>
        </p:txBody>
      </p:sp>
      <p:sp>
        <p:nvSpPr>
          <p:cNvPr id="3" name="2 Marcador de texto"/>
          <p:cNvSpPr>
            <a:spLocks noGrp="1"/>
          </p:cNvSpPr>
          <p:nvPr>
            <p:ph type="body" idx="1"/>
          </p:nvPr>
        </p:nvSpPr>
        <p:spPr>
          <a:xfrm>
            <a:off x="423701" y="1861628"/>
            <a:ext cx="11322373" cy="2784552"/>
          </a:xfrm>
          <a:prstGeom prst="rect">
            <a:avLst/>
          </a:prstGeom>
        </p:spPr>
        <p:txBody>
          <a:bodyPr vert="horz" wrap="square" lIns="111959" tIns="55979" rIns="111959" bIns="55979" rtlCol="0" anchor="ctr" anchorCtr="0">
            <a:sp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pic>
        <p:nvPicPr>
          <p:cNvPr id="7" name="6 Imagen"/>
          <p:cNvPicPr>
            <a:picLocks noChangeAspect="1"/>
          </p:cNvPicPr>
          <p:nvPr userDrawn="1"/>
        </p:nvPicPr>
        <p:blipFill rotWithShape="1">
          <a:blip r:embed="rId13" cstate="print">
            <a:extLst>
              <a:ext uri="{28A0092B-C50C-407E-A947-70E740481C1C}">
                <a14:useLocalDpi xmlns:a14="http://schemas.microsoft.com/office/drawing/2010/main" val="0"/>
              </a:ext>
            </a:extLst>
          </a:blip>
          <a:srcRect l="5279" t="20649" r="14401" b="50075"/>
          <a:stretch/>
        </p:blipFill>
        <p:spPr>
          <a:xfrm>
            <a:off x="3" y="6958000"/>
            <a:ext cx="1780060" cy="509600"/>
          </a:xfrm>
          <a:prstGeom prst="rect">
            <a:avLst/>
          </a:prstGeom>
        </p:spPr>
      </p:pic>
      <p:pic>
        <p:nvPicPr>
          <p:cNvPr id="8" name="7 Imagen"/>
          <p:cNvPicPr>
            <a:picLocks noChangeAspect="1"/>
          </p:cNvPicPr>
          <p:nvPr userDrawn="1"/>
        </p:nvPicPr>
        <p:blipFill rotWithShape="1">
          <a:blip r:embed="rId13" cstate="print">
            <a:extLst>
              <a:ext uri="{28A0092B-C50C-407E-A947-70E740481C1C}">
                <a14:useLocalDpi xmlns:a14="http://schemas.microsoft.com/office/drawing/2010/main" val="0"/>
              </a:ext>
            </a:extLst>
          </a:blip>
          <a:srcRect l="4480" t="50000" r="2720" b="16851"/>
          <a:stretch/>
        </p:blipFill>
        <p:spPr>
          <a:xfrm>
            <a:off x="10353431" y="6958000"/>
            <a:ext cx="1816346" cy="509600"/>
          </a:xfrm>
          <a:prstGeom prst="rect">
            <a:avLst/>
          </a:prstGeom>
        </p:spPr>
      </p:pic>
    </p:spTree>
    <p:extLst>
      <p:ext uri="{BB962C8B-B14F-4D97-AF65-F5344CB8AC3E}">
        <p14:creationId xmlns:p14="http://schemas.microsoft.com/office/powerpoint/2010/main" val="41970115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119605" rtl="0" eaLnBrk="1" latinLnBrk="0" hangingPunct="1">
        <a:spcBef>
          <a:spcPct val="0"/>
        </a:spcBef>
        <a:buNone/>
        <a:defRPr sz="5400" kern="1200">
          <a:solidFill>
            <a:schemeClr val="tx1"/>
          </a:solidFill>
          <a:latin typeface="+mj-lt"/>
          <a:ea typeface="+mj-ea"/>
          <a:cs typeface="+mj-cs"/>
        </a:defRPr>
      </a:lvl1pPr>
    </p:titleStyle>
    <p:bodyStyle>
      <a:lvl1pPr marL="419854" indent="-419854" algn="l" defTabSz="111960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909680" indent="-349878" algn="l" defTabSz="1119605"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2pPr>
      <a:lvl3pPr marL="1399509" indent="-279902" algn="l" defTabSz="11196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59308" indent="-279902" algn="l" defTabSz="111960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19114" indent="-279902" algn="l" defTabSz="111960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78916" indent="-279902" algn="l" defTabSz="111960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38719" indent="-279902" algn="l" defTabSz="111960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198520" indent="-279902" algn="l" defTabSz="111960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58327" indent="-279902" algn="l" defTabSz="111960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s-CO"/>
      </a:defPPr>
      <a:lvl1pPr marL="0" algn="l" defTabSz="1119605" rtl="0" eaLnBrk="1" latinLnBrk="0" hangingPunct="1">
        <a:defRPr sz="2200" kern="1200">
          <a:solidFill>
            <a:schemeClr val="tx1"/>
          </a:solidFill>
          <a:latin typeface="+mn-lt"/>
          <a:ea typeface="+mn-ea"/>
          <a:cs typeface="+mn-cs"/>
        </a:defRPr>
      </a:lvl1pPr>
      <a:lvl2pPr marL="559804" algn="l" defTabSz="1119605" rtl="0" eaLnBrk="1" latinLnBrk="0" hangingPunct="1">
        <a:defRPr sz="2200" kern="1200">
          <a:solidFill>
            <a:schemeClr val="tx1"/>
          </a:solidFill>
          <a:latin typeface="+mn-lt"/>
          <a:ea typeface="+mn-ea"/>
          <a:cs typeface="+mn-cs"/>
        </a:defRPr>
      </a:lvl2pPr>
      <a:lvl3pPr marL="1119605" algn="l" defTabSz="1119605" rtl="0" eaLnBrk="1" latinLnBrk="0" hangingPunct="1">
        <a:defRPr sz="2200" kern="1200">
          <a:solidFill>
            <a:schemeClr val="tx1"/>
          </a:solidFill>
          <a:latin typeface="+mn-lt"/>
          <a:ea typeface="+mn-ea"/>
          <a:cs typeface="+mn-cs"/>
        </a:defRPr>
      </a:lvl3pPr>
      <a:lvl4pPr marL="1679408" algn="l" defTabSz="1119605" rtl="0" eaLnBrk="1" latinLnBrk="0" hangingPunct="1">
        <a:defRPr sz="2200" kern="1200">
          <a:solidFill>
            <a:schemeClr val="tx1"/>
          </a:solidFill>
          <a:latin typeface="+mn-lt"/>
          <a:ea typeface="+mn-ea"/>
          <a:cs typeface="+mn-cs"/>
        </a:defRPr>
      </a:lvl4pPr>
      <a:lvl5pPr marL="2239208" algn="l" defTabSz="1119605" rtl="0" eaLnBrk="1" latinLnBrk="0" hangingPunct="1">
        <a:defRPr sz="2200" kern="1200">
          <a:solidFill>
            <a:schemeClr val="tx1"/>
          </a:solidFill>
          <a:latin typeface="+mn-lt"/>
          <a:ea typeface="+mn-ea"/>
          <a:cs typeface="+mn-cs"/>
        </a:defRPr>
      </a:lvl5pPr>
      <a:lvl6pPr marL="2799015" algn="l" defTabSz="1119605" rtl="0" eaLnBrk="1" latinLnBrk="0" hangingPunct="1">
        <a:defRPr sz="2200" kern="1200">
          <a:solidFill>
            <a:schemeClr val="tx1"/>
          </a:solidFill>
          <a:latin typeface="+mn-lt"/>
          <a:ea typeface="+mn-ea"/>
          <a:cs typeface="+mn-cs"/>
        </a:defRPr>
      </a:lvl6pPr>
      <a:lvl7pPr marL="3358815" algn="l" defTabSz="1119605" rtl="0" eaLnBrk="1" latinLnBrk="0" hangingPunct="1">
        <a:defRPr sz="2200" kern="1200">
          <a:solidFill>
            <a:schemeClr val="tx1"/>
          </a:solidFill>
          <a:latin typeface="+mn-lt"/>
          <a:ea typeface="+mn-ea"/>
          <a:cs typeface="+mn-cs"/>
        </a:defRPr>
      </a:lvl7pPr>
      <a:lvl8pPr marL="3918621" algn="l" defTabSz="1119605" rtl="0" eaLnBrk="1" latinLnBrk="0" hangingPunct="1">
        <a:defRPr sz="2200" kern="1200">
          <a:solidFill>
            <a:schemeClr val="tx1"/>
          </a:solidFill>
          <a:latin typeface="+mn-lt"/>
          <a:ea typeface="+mn-ea"/>
          <a:cs typeface="+mn-cs"/>
        </a:defRPr>
      </a:lvl8pPr>
      <a:lvl9pPr marL="4478421" algn="l" defTabSz="1119605"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p:cNvPr>
          <p:cNvSpPr/>
          <p:nvPr/>
        </p:nvSpPr>
        <p:spPr>
          <a:xfrm>
            <a:off x="17" y="6897160"/>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p:cNvPr>
          <p:cNvSpPr>
            <a:spLocks noGrp="1"/>
          </p:cNvSpPr>
          <p:nvPr>
            <p:ph type="title"/>
          </p:nvPr>
        </p:nvSpPr>
        <p:spPr>
          <a:xfrm>
            <a:off x="1094435" y="312893"/>
            <a:ext cx="10040064" cy="1578221"/>
          </a:xfrm>
          <a:prstGeom prst="rect">
            <a:avLst/>
          </a:prstGeom>
        </p:spPr>
        <p:txBody>
          <a:bodyPr vert="horz" lIns="111994" tIns="55997" rIns="111994" bIns="55997" rtlCol="0" anchor="b">
            <a:normAutofit/>
          </a:bodyPr>
          <a:lstStyle/>
          <a:p>
            <a:r>
              <a:rPr lang="es-ES"/>
              <a:t>Haga clic para modificar el estilo de título del patrón</a:t>
            </a:r>
            <a:endParaRPr lang="en-US" dirty="0"/>
          </a:p>
        </p:txBody>
      </p:sp>
      <p:sp>
        <p:nvSpPr>
          <p:cNvPr id="1029" name="Text Placeholder 2"/>
          <p:cNvSpPr>
            <a:spLocks noGrp="1"/>
          </p:cNvSpPr>
          <p:nvPr>
            <p:ph type="body" idx="1"/>
          </p:nvPr>
        </p:nvSpPr>
        <p:spPr bwMode="auto">
          <a:xfrm>
            <a:off x="1094435" y="2010388"/>
            <a:ext cx="10040064" cy="438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55997" rIns="0" bIns="55997" numCol="1" anchor="t" anchorCtr="0" compatLnSpc="1">
            <a:prstTxWarp prst="textNoShape">
              <a:avLst/>
            </a:prstTxWarp>
          </a:bodyPr>
          <a:lstStyle/>
          <a:p>
            <a:pPr lvl="0"/>
            <a:r>
              <a:rPr lang="es-ES" altLang="es-SV" smtClean="0"/>
              <a:t>Haga clic para modificar el estilo de texto del patrón</a:t>
            </a:r>
          </a:p>
          <a:p>
            <a:pPr lvl="1"/>
            <a:r>
              <a:rPr lang="es-ES" altLang="es-SV" smtClean="0"/>
              <a:t>Segundo nivel</a:t>
            </a:r>
          </a:p>
          <a:p>
            <a:pPr lvl="2"/>
            <a:r>
              <a:rPr lang="es-ES" altLang="es-SV" smtClean="0"/>
              <a:t>Tercer nivel</a:t>
            </a:r>
          </a:p>
          <a:p>
            <a:pPr lvl="3"/>
            <a:r>
              <a:rPr lang="es-ES" altLang="es-SV" smtClean="0"/>
              <a:t>Cuarto nivel</a:t>
            </a:r>
          </a:p>
          <a:p>
            <a:pPr lvl="4"/>
            <a:r>
              <a:rPr lang="es-ES" altLang="es-SV" smtClean="0"/>
              <a:t>Quinto nivel</a:t>
            </a:r>
            <a:endParaRPr lang="en-US" altLang="es-SV" smtClean="0"/>
          </a:p>
        </p:txBody>
      </p:sp>
      <p:sp>
        <p:nvSpPr>
          <p:cNvPr id="4" name="Date Placeholder 3">
            <a:extLst/>
          </p:cNvPr>
          <p:cNvSpPr>
            <a:spLocks noGrp="1"/>
          </p:cNvSpPr>
          <p:nvPr>
            <p:ph type="dt" sz="half" idx="2"/>
          </p:nvPr>
        </p:nvSpPr>
        <p:spPr>
          <a:xfrm>
            <a:off x="1094435" y="7033731"/>
            <a:ext cx="2467760" cy="397581"/>
          </a:xfrm>
          <a:prstGeom prst="rect">
            <a:avLst/>
          </a:prstGeom>
        </p:spPr>
        <p:txBody>
          <a:bodyPr vert="horz" lIns="111994" tIns="55997" rIns="111994" bIns="55997" rtlCol="0" anchor="ctr"/>
          <a:lstStyle>
            <a:lvl1pPr algn="l" eaLnBrk="1" fontAlgn="auto" hangingPunct="1">
              <a:spcBef>
                <a:spcPts val="0"/>
              </a:spcBef>
              <a:spcAft>
                <a:spcPts val="0"/>
              </a:spcAft>
              <a:defRPr sz="1100">
                <a:solidFill>
                  <a:srgbClr val="FFFFFF"/>
                </a:solidFill>
                <a:latin typeface="+mn-lt"/>
                <a:cs typeface="+mn-cs"/>
              </a:defRPr>
            </a:lvl1pPr>
          </a:lstStyle>
          <a:p>
            <a:pPr defTabSz="912687">
              <a:defRPr/>
            </a:pPr>
            <a:fld id="{48A90A1F-7DE2-43A0-9D78-74A8D2399EFF}" type="datetimeFigureOut">
              <a:rPr lang="es-ES" smtClean="0"/>
              <a:pPr defTabSz="912687">
                <a:defRPr/>
              </a:pPr>
              <a:t>12/09/2018</a:t>
            </a:fld>
            <a:endParaRPr lang="es-ES" dirty="0"/>
          </a:p>
        </p:txBody>
      </p:sp>
      <p:sp>
        <p:nvSpPr>
          <p:cNvPr id="5" name="Footer Placeholder 4">
            <a:extLst/>
          </p:cNvPr>
          <p:cNvSpPr>
            <a:spLocks noGrp="1"/>
          </p:cNvSpPr>
          <p:nvPr>
            <p:ph type="ftr" sz="quarter" idx="3"/>
          </p:nvPr>
        </p:nvSpPr>
        <p:spPr>
          <a:xfrm>
            <a:off x="3680528" y="7033731"/>
            <a:ext cx="4812977" cy="397581"/>
          </a:xfrm>
          <a:prstGeom prst="rect">
            <a:avLst/>
          </a:prstGeom>
        </p:spPr>
        <p:txBody>
          <a:bodyPr vert="horz" lIns="111994" tIns="55997" rIns="111994" bIns="55997" rtlCol="0" anchor="ctr"/>
          <a:lstStyle>
            <a:lvl1pPr algn="ctr" eaLnBrk="1" fontAlgn="auto" hangingPunct="1">
              <a:spcBef>
                <a:spcPts val="0"/>
              </a:spcBef>
              <a:spcAft>
                <a:spcPts val="0"/>
              </a:spcAft>
              <a:defRPr sz="1100" cap="all" baseline="0">
                <a:solidFill>
                  <a:srgbClr val="FFFFFF"/>
                </a:solidFill>
                <a:latin typeface="+mn-lt"/>
                <a:cs typeface="+mn-cs"/>
              </a:defRPr>
            </a:lvl1pPr>
          </a:lstStyle>
          <a:p>
            <a:pPr defTabSz="912687">
              <a:defRPr/>
            </a:pPr>
            <a:endParaRPr lang="es-ES" dirty="0"/>
          </a:p>
        </p:txBody>
      </p:sp>
      <p:sp>
        <p:nvSpPr>
          <p:cNvPr id="6" name="Slide Number Placeholder 5">
            <a:extLst/>
          </p:cNvPr>
          <p:cNvSpPr>
            <a:spLocks noGrp="1"/>
          </p:cNvSpPr>
          <p:nvPr>
            <p:ph type="sldNum" sz="quarter" idx="4"/>
          </p:nvPr>
        </p:nvSpPr>
        <p:spPr>
          <a:xfrm>
            <a:off x="9881604" y="7033731"/>
            <a:ext cx="1309941" cy="397581"/>
          </a:xfrm>
          <a:prstGeom prst="rect">
            <a:avLst/>
          </a:prstGeom>
        </p:spPr>
        <p:txBody>
          <a:bodyPr vert="horz" wrap="square" lIns="111994" tIns="55997" rIns="111994" bIns="55997" numCol="1" anchor="ctr" anchorCtr="0" compatLnSpc="1">
            <a:prstTxWarp prst="textNoShape">
              <a:avLst/>
            </a:prstTxWarp>
          </a:bodyPr>
          <a:lstStyle>
            <a:lvl1pPr algn="r" eaLnBrk="1" hangingPunct="1">
              <a:defRPr sz="1200">
                <a:solidFill>
                  <a:srgbClr val="FFFFFF"/>
                </a:solidFill>
              </a:defRPr>
            </a:lvl1pPr>
          </a:lstStyle>
          <a:p>
            <a:pPr defTabSz="912687" fontAlgn="base">
              <a:spcBef>
                <a:spcPct val="0"/>
              </a:spcBef>
              <a:spcAft>
                <a:spcPct val="0"/>
              </a:spcAft>
            </a:pPr>
            <a:fld id="{99D7D747-213B-4426-90E9-CB8884632ACC}" type="slidenum">
              <a:rPr lang="es-ES" altLang="es-ES" smtClean="0">
                <a:cs typeface="Arial" charset="0"/>
              </a:rPr>
              <a:pPr defTabSz="912687" fontAlgn="base">
                <a:spcBef>
                  <a:spcPct val="0"/>
                </a:spcBef>
                <a:spcAft>
                  <a:spcPct val="0"/>
                </a:spcAft>
              </a:pPr>
              <a:t>‹Nº›</a:t>
            </a:fld>
            <a:endParaRPr lang="es-ES" altLang="es-ES" dirty="0" smtClean="0">
              <a:cs typeface="Arial" charset="0"/>
            </a:endParaRPr>
          </a:p>
        </p:txBody>
      </p:sp>
      <p:pic>
        <p:nvPicPr>
          <p:cNvPr id="1033" name="Picture 5" descr="M_SALUD+LOGO+2014_nuevo_sloganv2_recortad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85186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Lst>
  <p:txStyles>
    <p:titleStyle>
      <a:lvl1pPr algn="l" rtl="0" eaLnBrk="0" fontAlgn="base" hangingPunct="0">
        <a:lnSpc>
          <a:spcPct val="85000"/>
        </a:lnSpc>
        <a:spcBef>
          <a:spcPct val="0"/>
        </a:spcBef>
        <a:spcAft>
          <a:spcPct val="0"/>
        </a:spcAft>
        <a:defRPr sz="5900" kern="1200" spc="-60">
          <a:solidFill>
            <a:srgbClr val="404040"/>
          </a:solidFill>
          <a:latin typeface="+mj-lt"/>
          <a:ea typeface="+mj-ea"/>
          <a:cs typeface="+mj-cs"/>
        </a:defRPr>
      </a:lvl1pPr>
      <a:lvl2pPr algn="l" rtl="0" eaLnBrk="0" fontAlgn="base" hangingPunct="0">
        <a:lnSpc>
          <a:spcPct val="85000"/>
        </a:lnSpc>
        <a:spcBef>
          <a:spcPct val="0"/>
        </a:spcBef>
        <a:spcAft>
          <a:spcPct val="0"/>
        </a:spcAft>
        <a:defRPr sz="5900">
          <a:solidFill>
            <a:srgbClr val="404040"/>
          </a:solidFill>
          <a:latin typeface="Century Gothic" pitchFamily="34" charset="0"/>
        </a:defRPr>
      </a:lvl2pPr>
      <a:lvl3pPr algn="l" rtl="0" eaLnBrk="0" fontAlgn="base" hangingPunct="0">
        <a:lnSpc>
          <a:spcPct val="85000"/>
        </a:lnSpc>
        <a:spcBef>
          <a:spcPct val="0"/>
        </a:spcBef>
        <a:spcAft>
          <a:spcPct val="0"/>
        </a:spcAft>
        <a:defRPr sz="5900">
          <a:solidFill>
            <a:srgbClr val="404040"/>
          </a:solidFill>
          <a:latin typeface="Century Gothic" pitchFamily="34" charset="0"/>
        </a:defRPr>
      </a:lvl3pPr>
      <a:lvl4pPr algn="l" rtl="0" eaLnBrk="0" fontAlgn="base" hangingPunct="0">
        <a:lnSpc>
          <a:spcPct val="85000"/>
        </a:lnSpc>
        <a:spcBef>
          <a:spcPct val="0"/>
        </a:spcBef>
        <a:spcAft>
          <a:spcPct val="0"/>
        </a:spcAft>
        <a:defRPr sz="5900">
          <a:solidFill>
            <a:srgbClr val="404040"/>
          </a:solidFill>
          <a:latin typeface="Century Gothic" pitchFamily="34" charset="0"/>
        </a:defRPr>
      </a:lvl4pPr>
      <a:lvl5pPr algn="l" rtl="0" eaLnBrk="0" fontAlgn="base" hangingPunct="0">
        <a:lnSpc>
          <a:spcPct val="85000"/>
        </a:lnSpc>
        <a:spcBef>
          <a:spcPct val="0"/>
        </a:spcBef>
        <a:spcAft>
          <a:spcPct val="0"/>
        </a:spcAft>
        <a:defRPr sz="5900">
          <a:solidFill>
            <a:srgbClr val="404040"/>
          </a:solidFill>
          <a:latin typeface="Century Gothic" pitchFamily="34" charset="0"/>
        </a:defRPr>
      </a:lvl5pPr>
      <a:lvl6pPr marL="559981" algn="l" rtl="0" fontAlgn="base">
        <a:lnSpc>
          <a:spcPct val="85000"/>
        </a:lnSpc>
        <a:spcBef>
          <a:spcPct val="0"/>
        </a:spcBef>
        <a:spcAft>
          <a:spcPct val="0"/>
        </a:spcAft>
        <a:defRPr sz="5900">
          <a:solidFill>
            <a:srgbClr val="404040"/>
          </a:solidFill>
          <a:latin typeface="Century Gothic" pitchFamily="34" charset="0"/>
        </a:defRPr>
      </a:lvl6pPr>
      <a:lvl7pPr marL="1119961" algn="l" rtl="0" fontAlgn="base">
        <a:lnSpc>
          <a:spcPct val="85000"/>
        </a:lnSpc>
        <a:spcBef>
          <a:spcPct val="0"/>
        </a:spcBef>
        <a:spcAft>
          <a:spcPct val="0"/>
        </a:spcAft>
        <a:defRPr sz="5900">
          <a:solidFill>
            <a:srgbClr val="404040"/>
          </a:solidFill>
          <a:latin typeface="Century Gothic" pitchFamily="34" charset="0"/>
        </a:defRPr>
      </a:lvl7pPr>
      <a:lvl8pPr marL="1679941" algn="l" rtl="0" fontAlgn="base">
        <a:lnSpc>
          <a:spcPct val="85000"/>
        </a:lnSpc>
        <a:spcBef>
          <a:spcPct val="0"/>
        </a:spcBef>
        <a:spcAft>
          <a:spcPct val="0"/>
        </a:spcAft>
        <a:defRPr sz="5900">
          <a:solidFill>
            <a:srgbClr val="404040"/>
          </a:solidFill>
          <a:latin typeface="Century Gothic" pitchFamily="34" charset="0"/>
        </a:defRPr>
      </a:lvl8pPr>
      <a:lvl9pPr marL="2239919" algn="l" rtl="0" fontAlgn="base">
        <a:lnSpc>
          <a:spcPct val="85000"/>
        </a:lnSpc>
        <a:spcBef>
          <a:spcPct val="0"/>
        </a:spcBef>
        <a:spcAft>
          <a:spcPct val="0"/>
        </a:spcAft>
        <a:defRPr sz="5900">
          <a:solidFill>
            <a:srgbClr val="404040"/>
          </a:solidFill>
          <a:latin typeface="Century Gothic" pitchFamily="34" charset="0"/>
        </a:defRPr>
      </a:lvl9pPr>
    </p:titleStyle>
    <p:bodyStyle>
      <a:lvl1pPr marL="110832" indent="-110832" algn="l" rtl="0" eaLnBrk="0" fontAlgn="base" hangingPunct="0">
        <a:lnSpc>
          <a:spcPct val="90000"/>
        </a:lnSpc>
        <a:spcBef>
          <a:spcPts val="1473"/>
        </a:spcBef>
        <a:spcAft>
          <a:spcPts val="245"/>
        </a:spcAft>
        <a:buClr>
          <a:schemeClr val="accent1"/>
        </a:buClr>
        <a:buSzPct val="100000"/>
        <a:buFont typeface="Calibri" panose="020F0502020204030204" pitchFamily="34" charset="0"/>
        <a:buChar char=" "/>
        <a:defRPr sz="2500" kern="1200">
          <a:solidFill>
            <a:srgbClr val="404040"/>
          </a:solidFill>
          <a:latin typeface="+mn-lt"/>
          <a:ea typeface="+mn-ea"/>
          <a:cs typeface="+mn-cs"/>
        </a:defRPr>
      </a:lvl1pPr>
      <a:lvl2pPr marL="468593" indent="-223604" algn="l" rtl="0" eaLnBrk="0" fontAlgn="base" hangingPunct="0">
        <a:lnSpc>
          <a:spcPct val="90000"/>
        </a:lnSpc>
        <a:spcBef>
          <a:spcPts val="245"/>
        </a:spcBef>
        <a:spcAft>
          <a:spcPts val="491"/>
        </a:spcAft>
        <a:buClr>
          <a:schemeClr val="accent1"/>
        </a:buClr>
        <a:buFont typeface="Calibri" pitchFamily="34" charset="0"/>
        <a:buChar char="◦"/>
        <a:defRPr kern="1200">
          <a:solidFill>
            <a:srgbClr val="404040"/>
          </a:solidFill>
          <a:latin typeface="+mn-lt"/>
          <a:ea typeface="+mn-ea"/>
          <a:cs typeface="+mn-cs"/>
        </a:defRPr>
      </a:lvl2pPr>
      <a:lvl3pPr marL="694143" indent="-223604" algn="l" rtl="0" eaLnBrk="0" fontAlgn="base" hangingPunct="0">
        <a:lnSpc>
          <a:spcPct val="90000"/>
        </a:lnSpc>
        <a:spcBef>
          <a:spcPts val="245"/>
        </a:spcBef>
        <a:spcAft>
          <a:spcPts val="491"/>
        </a:spcAft>
        <a:buClr>
          <a:schemeClr val="accent1"/>
        </a:buClr>
        <a:buFont typeface="Calibri" pitchFamily="34" charset="0"/>
        <a:buChar char="◦"/>
        <a:defRPr sz="1600" kern="1200">
          <a:solidFill>
            <a:srgbClr val="404040"/>
          </a:solidFill>
          <a:latin typeface="+mn-lt"/>
          <a:ea typeface="+mn-ea"/>
          <a:cs typeface="+mn-cs"/>
        </a:defRPr>
      </a:lvl3pPr>
      <a:lvl4pPr marL="917746" indent="-223604" algn="l" rtl="0" eaLnBrk="0" fontAlgn="base" hangingPunct="0">
        <a:lnSpc>
          <a:spcPct val="90000"/>
        </a:lnSpc>
        <a:spcBef>
          <a:spcPts val="245"/>
        </a:spcBef>
        <a:spcAft>
          <a:spcPts val="491"/>
        </a:spcAft>
        <a:buClr>
          <a:schemeClr val="accent1"/>
        </a:buClr>
        <a:buFont typeface="Calibri" pitchFamily="34" charset="0"/>
        <a:buChar char="◦"/>
        <a:defRPr sz="1600" kern="1200">
          <a:solidFill>
            <a:srgbClr val="404040"/>
          </a:solidFill>
          <a:latin typeface="+mn-lt"/>
          <a:ea typeface="+mn-ea"/>
          <a:cs typeface="+mn-cs"/>
        </a:defRPr>
      </a:lvl4pPr>
      <a:lvl5pPr marL="1141350" indent="-223604" algn="l" rtl="0" eaLnBrk="0" fontAlgn="base" hangingPunct="0">
        <a:lnSpc>
          <a:spcPct val="90000"/>
        </a:lnSpc>
        <a:spcBef>
          <a:spcPts val="245"/>
        </a:spcBef>
        <a:spcAft>
          <a:spcPts val="491"/>
        </a:spcAft>
        <a:buClr>
          <a:schemeClr val="accent1"/>
        </a:buClr>
        <a:buFont typeface="Calibri" pitchFamily="34" charset="0"/>
        <a:buChar char="◦"/>
        <a:defRPr sz="1600" kern="1200">
          <a:solidFill>
            <a:srgbClr val="404040"/>
          </a:solidFill>
          <a:latin typeface="+mn-lt"/>
          <a:ea typeface="+mn-ea"/>
          <a:cs typeface="+mn-cs"/>
        </a:defRPr>
      </a:lvl5pPr>
      <a:lvl6pPr marL="1347284" indent="-279993" algn="l" defTabSz="1119961"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6pPr>
      <a:lvl7pPr marL="1592241" indent="-279993" algn="l" defTabSz="1119961"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7pPr>
      <a:lvl8pPr marL="1837209" indent="-279993" algn="l" defTabSz="1119961"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8pPr>
      <a:lvl9pPr marL="2082168" indent="-279993" algn="l" defTabSz="1119961"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9pPr>
    </p:bodyStyle>
    <p:otherStyle>
      <a:defPPr>
        <a:defRPr lang="en-US"/>
      </a:defPPr>
      <a:lvl1pPr marL="0" algn="l" defTabSz="1119961" rtl="0" eaLnBrk="1" latinLnBrk="0" hangingPunct="1">
        <a:defRPr sz="2200" kern="1200">
          <a:solidFill>
            <a:schemeClr val="tx1"/>
          </a:solidFill>
          <a:latin typeface="+mn-lt"/>
          <a:ea typeface="+mn-ea"/>
          <a:cs typeface="+mn-cs"/>
        </a:defRPr>
      </a:lvl1pPr>
      <a:lvl2pPr marL="559981" algn="l" defTabSz="1119961" rtl="0" eaLnBrk="1" latinLnBrk="0" hangingPunct="1">
        <a:defRPr sz="2200" kern="1200">
          <a:solidFill>
            <a:schemeClr val="tx1"/>
          </a:solidFill>
          <a:latin typeface="+mn-lt"/>
          <a:ea typeface="+mn-ea"/>
          <a:cs typeface="+mn-cs"/>
        </a:defRPr>
      </a:lvl2pPr>
      <a:lvl3pPr marL="1119961" algn="l" defTabSz="1119961" rtl="0" eaLnBrk="1" latinLnBrk="0" hangingPunct="1">
        <a:defRPr sz="2200" kern="1200">
          <a:solidFill>
            <a:schemeClr val="tx1"/>
          </a:solidFill>
          <a:latin typeface="+mn-lt"/>
          <a:ea typeface="+mn-ea"/>
          <a:cs typeface="+mn-cs"/>
        </a:defRPr>
      </a:lvl3pPr>
      <a:lvl4pPr marL="1679941" algn="l" defTabSz="1119961" rtl="0" eaLnBrk="1" latinLnBrk="0" hangingPunct="1">
        <a:defRPr sz="2200" kern="1200">
          <a:solidFill>
            <a:schemeClr val="tx1"/>
          </a:solidFill>
          <a:latin typeface="+mn-lt"/>
          <a:ea typeface="+mn-ea"/>
          <a:cs typeface="+mn-cs"/>
        </a:defRPr>
      </a:lvl4pPr>
      <a:lvl5pPr marL="2239919" algn="l" defTabSz="1119961" rtl="0" eaLnBrk="1" latinLnBrk="0" hangingPunct="1">
        <a:defRPr sz="2200" kern="1200">
          <a:solidFill>
            <a:schemeClr val="tx1"/>
          </a:solidFill>
          <a:latin typeface="+mn-lt"/>
          <a:ea typeface="+mn-ea"/>
          <a:cs typeface="+mn-cs"/>
        </a:defRPr>
      </a:lvl5pPr>
      <a:lvl6pPr marL="2799904" algn="l" defTabSz="1119961" rtl="0" eaLnBrk="1" latinLnBrk="0" hangingPunct="1">
        <a:defRPr sz="2200" kern="1200">
          <a:solidFill>
            <a:schemeClr val="tx1"/>
          </a:solidFill>
          <a:latin typeface="+mn-lt"/>
          <a:ea typeface="+mn-ea"/>
          <a:cs typeface="+mn-cs"/>
        </a:defRPr>
      </a:lvl6pPr>
      <a:lvl7pPr marL="3359883" algn="l" defTabSz="1119961" rtl="0" eaLnBrk="1" latinLnBrk="0" hangingPunct="1">
        <a:defRPr sz="2200" kern="1200">
          <a:solidFill>
            <a:schemeClr val="tx1"/>
          </a:solidFill>
          <a:latin typeface="+mn-lt"/>
          <a:ea typeface="+mn-ea"/>
          <a:cs typeface="+mn-cs"/>
        </a:defRPr>
      </a:lvl7pPr>
      <a:lvl8pPr marL="3919867" algn="l" defTabSz="1119961" rtl="0" eaLnBrk="1" latinLnBrk="0" hangingPunct="1">
        <a:defRPr sz="2200" kern="1200">
          <a:solidFill>
            <a:schemeClr val="tx1"/>
          </a:solidFill>
          <a:latin typeface="+mn-lt"/>
          <a:ea typeface="+mn-ea"/>
          <a:cs typeface="+mn-cs"/>
        </a:defRPr>
      </a:lvl8pPr>
      <a:lvl9pPr marL="4479844" algn="l" defTabSz="1119961"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p:cNvPr>
          <p:cNvSpPr/>
          <p:nvPr/>
        </p:nvSpPr>
        <p:spPr>
          <a:xfrm>
            <a:off x="14" y="6897160"/>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p:cNvPr>
          <p:cNvSpPr>
            <a:spLocks noGrp="1"/>
          </p:cNvSpPr>
          <p:nvPr>
            <p:ph type="title"/>
          </p:nvPr>
        </p:nvSpPr>
        <p:spPr>
          <a:xfrm>
            <a:off x="1094435" y="312890"/>
            <a:ext cx="10040064" cy="1578221"/>
          </a:xfrm>
          <a:prstGeom prst="rect">
            <a:avLst/>
          </a:prstGeom>
        </p:spPr>
        <p:txBody>
          <a:bodyPr vert="horz" lIns="112030" tIns="56015" rIns="112030" bIns="56015" rtlCol="0" anchor="b">
            <a:normAutofit/>
          </a:bodyPr>
          <a:lstStyle/>
          <a:p>
            <a:r>
              <a:rPr lang="es-ES"/>
              <a:t>Haga clic para modificar el estilo de título del patrón</a:t>
            </a:r>
            <a:endParaRPr lang="en-US" dirty="0"/>
          </a:p>
        </p:txBody>
      </p:sp>
      <p:sp>
        <p:nvSpPr>
          <p:cNvPr id="1029" name="Text Placeholder 2"/>
          <p:cNvSpPr>
            <a:spLocks noGrp="1"/>
          </p:cNvSpPr>
          <p:nvPr>
            <p:ph type="body" idx="1"/>
          </p:nvPr>
        </p:nvSpPr>
        <p:spPr bwMode="auto">
          <a:xfrm>
            <a:off x="1094435" y="2010385"/>
            <a:ext cx="10040064" cy="438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56015" rIns="0" bIns="56015" numCol="1" anchor="t" anchorCtr="0" compatLnSpc="1">
            <a:prstTxWarp prst="textNoShape">
              <a:avLst/>
            </a:prstTxWarp>
          </a:bodyPr>
          <a:lstStyle/>
          <a:p>
            <a:pPr lvl="0"/>
            <a:r>
              <a:rPr lang="es-ES" altLang="es-SV" smtClean="0"/>
              <a:t>Haga clic para modificar el estilo de texto del patrón</a:t>
            </a:r>
          </a:p>
          <a:p>
            <a:pPr lvl="1"/>
            <a:r>
              <a:rPr lang="es-ES" altLang="es-SV" smtClean="0"/>
              <a:t>Segundo nivel</a:t>
            </a:r>
          </a:p>
          <a:p>
            <a:pPr lvl="2"/>
            <a:r>
              <a:rPr lang="es-ES" altLang="es-SV" smtClean="0"/>
              <a:t>Tercer nivel</a:t>
            </a:r>
          </a:p>
          <a:p>
            <a:pPr lvl="3"/>
            <a:r>
              <a:rPr lang="es-ES" altLang="es-SV" smtClean="0"/>
              <a:t>Cuarto nivel</a:t>
            </a:r>
          </a:p>
          <a:p>
            <a:pPr lvl="4"/>
            <a:r>
              <a:rPr lang="es-ES" altLang="es-SV" smtClean="0"/>
              <a:t>Quinto nivel</a:t>
            </a:r>
            <a:endParaRPr lang="en-US" altLang="es-SV" smtClean="0"/>
          </a:p>
        </p:txBody>
      </p:sp>
      <p:sp>
        <p:nvSpPr>
          <p:cNvPr id="4" name="Date Placeholder 3">
            <a:extLst/>
          </p:cNvPr>
          <p:cNvSpPr>
            <a:spLocks noGrp="1"/>
          </p:cNvSpPr>
          <p:nvPr>
            <p:ph type="dt" sz="half" idx="2"/>
          </p:nvPr>
        </p:nvSpPr>
        <p:spPr>
          <a:xfrm>
            <a:off x="1094435" y="7033730"/>
            <a:ext cx="2467760" cy="397581"/>
          </a:xfrm>
          <a:prstGeom prst="rect">
            <a:avLst/>
          </a:prstGeom>
        </p:spPr>
        <p:txBody>
          <a:bodyPr vert="horz" lIns="112030" tIns="56015" rIns="112030" bIns="56015" rtlCol="0" anchor="ctr"/>
          <a:lstStyle>
            <a:lvl1pPr algn="l" eaLnBrk="1" fontAlgn="auto" hangingPunct="1">
              <a:spcBef>
                <a:spcPts val="0"/>
              </a:spcBef>
              <a:spcAft>
                <a:spcPts val="0"/>
              </a:spcAft>
              <a:defRPr sz="1100">
                <a:solidFill>
                  <a:srgbClr val="FFFFFF"/>
                </a:solidFill>
                <a:latin typeface="+mn-lt"/>
                <a:cs typeface="+mn-cs"/>
              </a:defRPr>
            </a:lvl1pPr>
          </a:lstStyle>
          <a:p>
            <a:pPr defTabSz="912978">
              <a:defRPr/>
            </a:pPr>
            <a:fld id="{48A90A1F-7DE2-43A0-9D78-74A8D2399EFF}" type="datetimeFigureOut">
              <a:rPr lang="es-ES" smtClean="0"/>
              <a:pPr defTabSz="912978">
                <a:defRPr/>
              </a:pPr>
              <a:t>12/09/2018</a:t>
            </a:fld>
            <a:endParaRPr lang="es-ES" dirty="0"/>
          </a:p>
        </p:txBody>
      </p:sp>
      <p:sp>
        <p:nvSpPr>
          <p:cNvPr id="5" name="Footer Placeholder 4">
            <a:extLst/>
          </p:cNvPr>
          <p:cNvSpPr>
            <a:spLocks noGrp="1"/>
          </p:cNvSpPr>
          <p:nvPr>
            <p:ph type="ftr" sz="quarter" idx="3"/>
          </p:nvPr>
        </p:nvSpPr>
        <p:spPr>
          <a:xfrm>
            <a:off x="3680526" y="7033730"/>
            <a:ext cx="4812977" cy="397581"/>
          </a:xfrm>
          <a:prstGeom prst="rect">
            <a:avLst/>
          </a:prstGeom>
        </p:spPr>
        <p:txBody>
          <a:bodyPr vert="horz" lIns="112030" tIns="56015" rIns="112030" bIns="56015" rtlCol="0" anchor="ctr"/>
          <a:lstStyle>
            <a:lvl1pPr algn="ctr" eaLnBrk="1" fontAlgn="auto" hangingPunct="1">
              <a:spcBef>
                <a:spcPts val="0"/>
              </a:spcBef>
              <a:spcAft>
                <a:spcPts val="0"/>
              </a:spcAft>
              <a:defRPr sz="1100" cap="all" baseline="0">
                <a:solidFill>
                  <a:srgbClr val="FFFFFF"/>
                </a:solidFill>
                <a:latin typeface="+mn-lt"/>
                <a:cs typeface="+mn-cs"/>
              </a:defRPr>
            </a:lvl1pPr>
          </a:lstStyle>
          <a:p>
            <a:pPr defTabSz="912978">
              <a:defRPr/>
            </a:pPr>
            <a:endParaRPr lang="es-ES" dirty="0"/>
          </a:p>
        </p:txBody>
      </p:sp>
      <p:sp>
        <p:nvSpPr>
          <p:cNvPr id="6" name="Slide Number Placeholder 5">
            <a:extLst/>
          </p:cNvPr>
          <p:cNvSpPr>
            <a:spLocks noGrp="1"/>
          </p:cNvSpPr>
          <p:nvPr>
            <p:ph type="sldNum" sz="quarter" idx="4"/>
          </p:nvPr>
        </p:nvSpPr>
        <p:spPr>
          <a:xfrm>
            <a:off x="9881604" y="7033730"/>
            <a:ext cx="1309941" cy="397581"/>
          </a:xfrm>
          <a:prstGeom prst="rect">
            <a:avLst/>
          </a:prstGeom>
        </p:spPr>
        <p:txBody>
          <a:bodyPr vert="horz" wrap="square" lIns="112030" tIns="56015" rIns="112030" bIns="56015" numCol="1" anchor="ctr" anchorCtr="0" compatLnSpc="1">
            <a:prstTxWarp prst="textNoShape">
              <a:avLst/>
            </a:prstTxWarp>
          </a:bodyPr>
          <a:lstStyle>
            <a:lvl1pPr algn="r" eaLnBrk="1" hangingPunct="1">
              <a:defRPr sz="1200">
                <a:solidFill>
                  <a:srgbClr val="FFFFFF"/>
                </a:solidFill>
              </a:defRPr>
            </a:lvl1pPr>
          </a:lstStyle>
          <a:p>
            <a:pPr defTabSz="912978" fontAlgn="base">
              <a:spcBef>
                <a:spcPct val="0"/>
              </a:spcBef>
              <a:spcAft>
                <a:spcPct val="0"/>
              </a:spcAft>
            </a:pPr>
            <a:fld id="{99D7D747-213B-4426-90E9-CB8884632ACC}" type="slidenum">
              <a:rPr lang="es-ES" altLang="es-ES" smtClean="0">
                <a:cs typeface="Arial" charset="0"/>
              </a:rPr>
              <a:pPr defTabSz="912978" fontAlgn="base">
                <a:spcBef>
                  <a:spcPct val="0"/>
                </a:spcBef>
                <a:spcAft>
                  <a:spcPct val="0"/>
                </a:spcAft>
              </a:pPr>
              <a:t>‹Nº›</a:t>
            </a:fld>
            <a:endParaRPr lang="es-ES" altLang="es-ES" dirty="0" smtClean="0">
              <a:cs typeface="Arial" charset="0"/>
            </a:endParaRPr>
          </a:p>
        </p:txBody>
      </p:sp>
      <p:pic>
        <p:nvPicPr>
          <p:cNvPr id="1033" name="Picture 5" descr="M_SALUD+LOGO+2014_nuevo_sloganv2_recortad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23772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txStyles>
    <p:titleStyle>
      <a:lvl1pPr algn="l" rtl="0" eaLnBrk="0" fontAlgn="base" hangingPunct="0">
        <a:lnSpc>
          <a:spcPct val="85000"/>
        </a:lnSpc>
        <a:spcBef>
          <a:spcPct val="0"/>
        </a:spcBef>
        <a:spcAft>
          <a:spcPct val="0"/>
        </a:spcAft>
        <a:defRPr sz="5900" kern="1200" spc="-60">
          <a:solidFill>
            <a:srgbClr val="404040"/>
          </a:solidFill>
          <a:latin typeface="+mj-lt"/>
          <a:ea typeface="+mj-ea"/>
          <a:cs typeface="+mj-cs"/>
        </a:defRPr>
      </a:lvl1pPr>
      <a:lvl2pPr algn="l" rtl="0" eaLnBrk="0" fontAlgn="base" hangingPunct="0">
        <a:lnSpc>
          <a:spcPct val="85000"/>
        </a:lnSpc>
        <a:spcBef>
          <a:spcPct val="0"/>
        </a:spcBef>
        <a:spcAft>
          <a:spcPct val="0"/>
        </a:spcAft>
        <a:defRPr sz="5900">
          <a:solidFill>
            <a:srgbClr val="404040"/>
          </a:solidFill>
          <a:latin typeface="Century Gothic" pitchFamily="34" charset="0"/>
        </a:defRPr>
      </a:lvl2pPr>
      <a:lvl3pPr algn="l" rtl="0" eaLnBrk="0" fontAlgn="base" hangingPunct="0">
        <a:lnSpc>
          <a:spcPct val="85000"/>
        </a:lnSpc>
        <a:spcBef>
          <a:spcPct val="0"/>
        </a:spcBef>
        <a:spcAft>
          <a:spcPct val="0"/>
        </a:spcAft>
        <a:defRPr sz="5900">
          <a:solidFill>
            <a:srgbClr val="404040"/>
          </a:solidFill>
          <a:latin typeface="Century Gothic" pitchFamily="34" charset="0"/>
        </a:defRPr>
      </a:lvl3pPr>
      <a:lvl4pPr algn="l" rtl="0" eaLnBrk="0" fontAlgn="base" hangingPunct="0">
        <a:lnSpc>
          <a:spcPct val="85000"/>
        </a:lnSpc>
        <a:spcBef>
          <a:spcPct val="0"/>
        </a:spcBef>
        <a:spcAft>
          <a:spcPct val="0"/>
        </a:spcAft>
        <a:defRPr sz="5900">
          <a:solidFill>
            <a:srgbClr val="404040"/>
          </a:solidFill>
          <a:latin typeface="Century Gothic" pitchFamily="34" charset="0"/>
        </a:defRPr>
      </a:lvl4pPr>
      <a:lvl5pPr algn="l" rtl="0" eaLnBrk="0" fontAlgn="base" hangingPunct="0">
        <a:lnSpc>
          <a:spcPct val="85000"/>
        </a:lnSpc>
        <a:spcBef>
          <a:spcPct val="0"/>
        </a:spcBef>
        <a:spcAft>
          <a:spcPct val="0"/>
        </a:spcAft>
        <a:defRPr sz="5900">
          <a:solidFill>
            <a:srgbClr val="404040"/>
          </a:solidFill>
          <a:latin typeface="Century Gothic" pitchFamily="34" charset="0"/>
        </a:defRPr>
      </a:lvl5pPr>
      <a:lvl6pPr marL="560160" algn="l" rtl="0" fontAlgn="base">
        <a:lnSpc>
          <a:spcPct val="85000"/>
        </a:lnSpc>
        <a:spcBef>
          <a:spcPct val="0"/>
        </a:spcBef>
        <a:spcAft>
          <a:spcPct val="0"/>
        </a:spcAft>
        <a:defRPr sz="5900">
          <a:solidFill>
            <a:srgbClr val="404040"/>
          </a:solidFill>
          <a:latin typeface="Century Gothic" pitchFamily="34" charset="0"/>
        </a:defRPr>
      </a:lvl6pPr>
      <a:lvl7pPr marL="1120317" algn="l" rtl="0" fontAlgn="base">
        <a:lnSpc>
          <a:spcPct val="85000"/>
        </a:lnSpc>
        <a:spcBef>
          <a:spcPct val="0"/>
        </a:spcBef>
        <a:spcAft>
          <a:spcPct val="0"/>
        </a:spcAft>
        <a:defRPr sz="5900">
          <a:solidFill>
            <a:srgbClr val="404040"/>
          </a:solidFill>
          <a:latin typeface="Century Gothic" pitchFamily="34" charset="0"/>
        </a:defRPr>
      </a:lvl7pPr>
      <a:lvl8pPr marL="1680475" algn="l" rtl="0" fontAlgn="base">
        <a:lnSpc>
          <a:spcPct val="85000"/>
        </a:lnSpc>
        <a:spcBef>
          <a:spcPct val="0"/>
        </a:spcBef>
        <a:spcAft>
          <a:spcPct val="0"/>
        </a:spcAft>
        <a:defRPr sz="5900">
          <a:solidFill>
            <a:srgbClr val="404040"/>
          </a:solidFill>
          <a:latin typeface="Century Gothic" pitchFamily="34" charset="0"/>
        </a:defRPr>
      </a:lvl8pPr>
      <a:lvl9pPr marL="2240632" algn="l" rtl="0" fontAlgn="base">
        <a:lnSpc>
          <a:spcPct val="85000"/>
        </a:lnSpc>
        <a:spcBef>
          <a:spcPct val="0"/>
        </a:spcBef>
        <a:spcAft>
          <a:spcPct val="0"/>
        </a:spcAft>
        <a:defRPr sz="5900">
          <a:solidFill>
            <a:srgbClr val="404040"/>
          </a:solidFill>
          <a:latin typeface="Century Gothic" pitchFamily="34" charset="0"/>
        </a:defRPr>
      </a:lvl9pPr>
    </p:titleStyle>
    <p:bodyStyle>
      <a:lvl1pPr marL="110867" indent="-110867" algn="l" rtl="0" eaLnBrk="0" fontAlgn="base" hangingPunct="0">
        <a:lnSpc>
          <a:spcPct val="90000"/>
        </a:lnSpc>
        <a:spcBef>
          <a:spcPts val="1473"/>
        </a:spcBef>
        <a:spcAft>
          <a:spcPts val="245"/>
        </a:spcAft>
        <a:buClr>
          <a:schemeClr val="accent1"/>
        </a:buClr>
        <a:buSzPct val="100000"/>
        <a:buFont typeface="Calibri" panose="020F0502020204030204" pitchFamily="34" charset="0"/>
        <a:buChar char=" "/>
        <a:defRPr sz="2500" kern="1200">
          <a:solidFill>
            <a:srgbClr val="404040"/>
          </a:solidFill>
          <a:latin typeface="+mn-lt"/>
          <a:ea typeface="+mn-ea"/>
          <a:cs typeface="+mn-cs"/>
        </a:defRPr>
      </a:lvl1pPr>
      <a:lvl2pPr marL="468743" indent="-223675" algn="l" rtl="0" eaLnBrk="0" fontAlgn="base" hangingPunct="0">
        <a:lnSpc>
          <a:spcPct val="90000"/>
        </a:lnSpc>
        <a:spcBef>
          <a:spcPts val="245"/>
        </a:spcBef>
        <a:spcAft>
          <a:spcPts val="491"/>
        </a:spcAft>
        <a:buClr>
          <a:schemeClr val="accent1"/>
        </a:buClr>
        <a:buFont typeface="Calibri" pitchFamily="34" charset="0"/>
        <a:buChar char="◦"/>
        <a:defRPr kern="1200">
          <a:solidFill>
            <a:srgbClr val="404040"/>
          </a:solidFill>
          <a:latin typeface="+mn-lt"/>
          <a:ea typeface="+mn-ea"/>
          <a:cs typeface="+mn-cs"/>
        </a:defRPr>
      </a:lvl2pPr>
      <a:lvl3pPr marL="694363" indent="-223675" algn="l" rtl="0" eaLnBrk="0" fontAlgn="base" hangingPunct="0">
        <a:lnSpc>
          <a:spcPct val="90000"/>
        </a:lnSpc>
        <a:spcBef>
          <a:spcPts val="245"/>
        </a:spcBef>
        <a:spcAft>
          <a:spcPts val="491"/>
        </a:spcAft>
        <a:buClr>
          <a:schemeClr val="accent1"/>
        </a:buClr>
        <a:buFont typeface="Calibri" pitchFamily="34" charset="0"/>
        <a:buChar char="◦"/>
        <a:defRPr sz="1600" kern="1200">
          <a:solidFill>
            <a:srgbClr val="404040"/>
          </a:solidFill>
          <a:latin typeface="+mn-lt"/>
          <a:ea typeface="+mn-ea"/>
          <a:cs typeface="+mn-cs"/>
        </a:defRPr>
      </a:lvl3pPr>
      <a:lvl4pPr marL="918039" indent="-223675" algn="l" rtl="0" eaLnBrk="0" fontAlgn="base" hangingPunct="0">
        <a:lnSpc>
          <a:spcPct val="90000"/>
        </a:lnSpc>
        <a:spcBef>
          <a:spcPts val="245"/>
        </a:spcBef>
        <a:spcAft>
          <a:spcPts val="491"/>
        </a:spcAft>
        <a:buClr>
          <a:schemeClr val="accent1"/>
        </a:buClr>
        <a:buFont typeface="Calibri" pitchFamily="34" charset="0"/>
        <a:buChar char="◦"/>
        <a:defRPr sz="1600" kern="1200">
          <a:solidFill>
            <a:srgbClr val="404040"/>
          </a:solidFill>
          <a:latin typeface="+mn-lt"/>
          <a:ea typeface="+mn-ea"/>
          <a:cs typeface="+mn-cs"/>
        </a:defRPr>
      </a:lvl4pPr>
      <a:lvl5pPr marL="1141714" indent="-223675" algn="l" rtl="0" eaLnBrk="0" fontAlgn="base" hangingPunct="0">
        <a:lnSpc>
          <a:spcPct val="90000"/>
        </a:lnSpc>
        <a:spcBef>
          <a:spcPts val="245"/>
        </a:spcBef>
        <a:spcAft>
          <a:spcPts val="491"/>
        </a:spcAft>
        <a:buClr>
          <a:schemeClr val="accent1"/>
        </a:buClr>
        <a:buFont typeface="Calibri" pitchFamily="34" charset="0"/>
        <a:buChar char="◦"/>
        <a:defRPr sz="1600" kern="1200">
          <a:solidFill>
            <a:srgbClr val="404040"/>
          </a:solidFill>
          <a:latin typeface="+mn-lt"/>
          <a:ea typeface="+mn-ea"/>
          <a:cs typeface="+mn-cs"/>
        </a:defRPr>
      </a:lvl5pPr>
      <a:lvl6pPr marL="1347713" indent="-280081" algn="l" defTabSz="1120317"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6pPr>
      <a:lvl7pPr marL="1592748" indent="-280081" algn="l" defTabSz="1120317"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7pPr>
      <a:lvl8pPr marL="1837794" indent="-280081" algn="l" defTabSz="1120317"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8pPr>
      <a:lvl9pPr marL="2082830" indent="-280081" algn="l" defTabSz="1120317"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9pPr>
    </p:bodyStyle>
    <p:otherStyle>
      <a:defPPr>
        <a:defRPr lang="en-US"/>
      </a:defPPr>
      <a:lvl1pPr marL="0" algn="l" defTabSz="1120317" rtl="0" eaLnBrk="1" latinLnBrk="0" hangingPunct="1">
        <a:defRPr sz="2200" kern="1200">
          <a:solidFill>
            <a:schemeClr val="tx1"/>
          </a:solidFill>
          <a:latin typeface="+mn-lt"/>
          <a:ea typeface="+mn-ea"/>
          <a:cs typeface="+mn-cs"/>
        </a:defRPr>
      </a:lvl1pPr>
      <a:lvl2pPr marL="560160" algn="l" defTabSz="1120317" rtl="0" eaLnBrk="1" latinLnBrk="0" hangingPunct="1">
        <a:defRPr sz="2200" kern="1200">
          <a:solidFill>
            <a:schemeClr val="tx1"/>
          </a:solidFill>
          <a:latin typeface="+mn-lt"/>
          <a:ea typeface="+mn-ea"/>
          <a:cs typeface="+mn-cs"/>
        </a:defRPr>
      </a:lvl2pPr>
      <a:lvl3pPr marL="1120317" algn="l" defTabSz="1120317" rtl="0" eaLnBrk="1" latinLnBrk="0" hangingPunct="1">
        <a:defRPr sz="2200" kern="1200">
          <a:solidFill>
            <a:schemeClr val="tx1"/>
          </a:solidFill>
          <a:latin typeface="+mn-lt"/>
          <a:ea typeface="+mn-ea"/>
          <a:cs typeface="+mn-cs"/>
        </a:defRPr>
      </a:lvl3pPr>
      <a:lvl4pPr marL="1680475" algn="l" defTabSz="1120317" rtl="0" eaLnBrk="1" latinLnBrk="0" hangingPunct="1">
        <a:defRPr sz="2200" kern="1200">
          <a:solidFill>
            <a:schemeClr val="tx1"/>
          </a:solidFill>
          <a:latin typeface="+mn-lt"/>
          <a:ea typeface="+mn-ea"/>
          <a:cs typeface="+mn-cs"/>
        </a:defRPr>
      </a:lvl4pPr>
      <a:lvl5pPr marL="2240632" algn="l" defTabSz="1120317" rtl="0" eaLnBrk="1" latinLnBrk="0" hangingPunct="1">
        <a:defRPr sz="2200" kern="1200">
          <a:solidFill>
            <a:schemeClr val="tx1"/>
          </a:solidFill>
          <a:latin typeface="+mn-lt"/>
          <a:ea typeface="+mn-ea"/>
          <a:cs typeface="+mn-cs"/>
        </a:defRPr>
      </a:lvl5pPr>
      <a:lvl6pPr marL="2800795" algn="l" defTabSz="1120317" rtl="0" eaLnBrk="1" latinLnBrk="0" hangingPunct="1">
        <a:defRPr sz="2200" kern="1200">
          <a:solidFill>
            <a:schemeClr val="tx1"/>
          </a:solidFill>
          <a:latin typeface="+mn-lt"/>
          <a:ea typeface="+mn-ea"/>
          <a:cs typeface="+mn-cs"/>
        </a:defRPr>
      </a:lvl6pPr>
      <a:lvl7pPr marL="3360952" algn="l" defTabSz="1120317" rtl="0" eaLnBrk="1" latinLnBrk="0" hangingPunct="1">
        <a:defRPr sz="2200" kern="1200">
          <a:solidFill>
            <a:schemeClr val="tx1"/>
          </a:solidFill>
          <a:latin typeface="+mn-lt"/>
          <a:ea typeface="+mn-ea"/>
          <a:cs typeface="+mn-cs"/>
        </a:defRPr>
      </a:lvl7pPr>
      <a:lvl8pPr marL="3921112" algn="l" defTabSz="1120317" rtl="0" eaLnBrk="1" latinLnBrk="0" hangingPunct="1">
        <a:defRPr sz="2200" kern="1200">
          <a:solidFill>
            <a:schemeClr val="tx1"/>
          </a:solidFill>
          <a:latin typeface="+mn-lt"/>
          <a:ea typeface="+mn-ea"/>
          <a:cs typeface="+mn-cs"/>
        </a:defRPr>
      </a:lvl8pPr>
      <a:lvl9pPr marL="4481268" algn="l" defTabSz="1120317"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p:cNvPr>
          <p:cNvSpPr/>
          <p:nvPr/>
        </p:nvSpPr>
        <p:spPr>
          <a:xfrm>
            <a:off x="2113" y="6969760"/>
            <a:ext cx="12167662" cy="497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p:cNvPr>
          <p:cNvSpPr/>
          <p:nvPr/>
        </p:nvSpPr>
        <p:spPr>
          <a:xfrm>
            <a:off x="10" y="6897160"/>
            <a:ext cx="12167663" cy="69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p:cNvPr>
          <p:cNvSpPr>
            <a:spLocks noGrp="1"/>
          </p:cNvSpPr>
          <p:nvPr>
            <p:ph type="title"/>
          </p:nvPr>
        </p:nvSpPr>
        <p:spPr>
          <a:xfrm>
            <a:off x="1094435" y="312887"/>
            <a:ext cx="10040064" cy="1578221"/>
          </a:xfrm>
          <a:prstGeom prst="rect">
            <a:avLst/>
          </a:prstGeom>
        </p:spPr>
        <p:txBody>
          <a:bodyPr vert="horz" lIns="112084" tIns="56043" rIns="112084" bIns="56043" rtlCol="0" anchor="b">
            <a:normAutofit/>
          </a:bodyPr>
          <a:lstStyle/>
          <a:p>
            <a:r>
              <a:rPr lang="es-ES"/>
              <a:t>Haga clic para modificar el estilo de título del patrón</a:t>
            </a:r>
            <a:endParaRPr lang="en-US" dirty="0"/>
          </a:p>
        </p:txBody>
      </p:sp>
      <p:sp>
        <p:nvSpPr>
          <p:cNvPr id="1029" name="Text Placeholder 2"/>
          <p:cNvSpPr>
            <a:spLocks noGrp="1"/>
          </p:cNvSpPr>
          <p:nvPr>
            <p:ph type="body" idx="1"/>
          </p:nvPr>
        </p:nvSpPr>
        <p:spPr bwMode="auto">
          <a:xfrm>
            <a:off x="1094435" y="2010382"/>
            <a:ext cx="10040064" cy="438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56043" rIns="0" bIns="56043" numCol="1" anchor="t" anchorCtr="0" compatLnSpc="1">
            <a:prstTxWarp prst="textNoShape">
              <a:avLst/>
            </a:prstTxWarp>
          </a:bodyPr>
          <a:lstStyle/>
          <a:p>
            <a:pPr lvl="0"/>
            <a:r>
              <a:rPr lang="es-ES" altLang="es-SV" smtClean="0"/>
              <a:t>Haga clic para modificar el estilo de texto del patrón</a:t>
            </a:r>
          </a:p>
          <a:p>
            <a:pPr lvl="1"/>
            <a:r>
              <a:rPr lang="es-ES" altLang="es-SV" smtClean="0"/>
              <a:t>Segundo nivel</a:t>
            </a:r>
          </a:p>
          <a:p>
            <a:pPr lvl="2"/>
            <a:r>
              <a:rPr lang="es-ES" altLang="es-SV" smtClean="0"/>
              <a:t>Tercer nivel</a:t>
            </a:r>
          </a:p>
          <a:p>
            <a:pPr lvl="3"/>
            <a:r>
              <a:rPr lang="es-ES" altLang="es-SV" smtClean="0"/>
              <a:t>Cuarto nivel</a:t>
            </a:r>
          </a:p>
          <a:p>
            <a:pPr lvl="4"/>
            <a:r>
              <a:rPr lang="es-ES" altLang="es-SV" smtClean="0"/>
              <a:t>Quinto nivel</a:t>
            </a:r>
            <a:endParaRPr lang="en-US" altLang="es-SV" smtClean="0"/>
          </a:p>
        </p:txBody>
      </p:sp>
      <p:sp>
        <p:nvSpPr>
          <p:cNvPr id="4" name="Date Placeholder 3">
            <a:extLst/>
          </p:cNvPr>
          <p:cNvSpPr>
            <a:spLocks noGrp="1"/>
          </p:cNvSpPr>
          <p:nvPr>
            <p:ph type="dt" sz="half" idx="2"/>
          </p:nvPr>
        </p:nvSpPr>
        <p:spPr>
          <a:xfrm>
            <a:off x="1094435" y="7033727"/>
            <a:ext cx="2467760" cy="397581"/>
          </a:xfrm>
          <a:prstGeom prst="rect">
            <a:avLst/>
          </a:prstGeom>
        </p:spPr>
        <p:txBody>
          <a:bodyPr vert="horz" lIns="112084" tIns="56043" rIns="112084" bIns="56043" rtlCol="0" anchor="ctr"/>
          <a:lstStyle>
            <a:lvl1pPr algn="l" eaLnBrk="1" fontAlgn="auto" hangingPunct="1">
              <a:spcBef>
                <a:spcPts val="0"/>
              </a:spcBef>
              <a:spcAft>
                <a:spcPts val="0"/>
              </a:spcAft>
              <a:defRPr sz="1100">
                <a:solidFill>
                  <a:srgbClr val="FFFFFF"/>
                </a:solidFill>
                <a:latin typeface="+mn-lt"/>
                <a:cs typeface="+mn-cs"/>
              </a:defRPr>
            </a:lvl1pPr>
          </a:lstStyle>
          <a:p>
            <a:pPr defTabSz="913415">
              <a:defRPr/>
            </a:pPr>
            <a:fld id="{48A90A1F-7DE2-43A0-9D78-74A8D2399EFF}" type="datetimeFigureOut">
              <a:rPr lang="es-ES" smtClean="0"/>
              <a:pPr defTabSz="913415">
                <a:defRPr/>
              </a:pPr>
              <a:t>12/09/2018</a:t>
            </a:fld>
            <a:endParaRPr lang="es-ES" dirty="0"/>
          </a:p>
        </p:txBody>
      </p:sp>
      <p:sp>
        <p:nvSpPr>
          <p:cNvPr id="5" name="Footer Placeholder 4">
            <a:extLst/>
          </p:cNvPr>
          <p:cNvSpPr>
            <a:spLocks noGrp="1"/>
          </p:cNvSpPr>
          <p:nvPr>
            <p:ph type="ftr" sz="quarter" idx="3"/>
          </p:nvPr>
        </p:nvSpPr>
        <p:spPr>
          <a:xfrm>
            <a:off x="3680522" y="7033727"/>
            <a:ext cx="4812977" cy="397581"/>
          </a:xfrm>
          <a:prstGeom prst="rect">
            <a:avLst/>
          </a:prstGeom>
        </p:spPr>
        <p:txBody>
          <a:bodyPr vert="horz" lIns="112084" tIns="56043" rIns="112084" bIns="56043" rtlCol="0" anchor="ctr"/>
          <a:lstStyle>
            <a:lvl1pPr algn="ctr" eaLnBrk="1" fontAlgn="auto" hangingPunct="1">
              <a:spcBef>
                <a:spcPts val="0"/>
              </a:spcBef>
              <a:spcAft>
                <a:spcPts val="0"/>
              </a:spcAft>
              <a:defRPr sz="1100" cap="all" baseline="0">
                <a:solidFill>
                  <a:srgbClr val="FFFFFF"/>
                </a:solidFill>
                <a:latin typeface="+mn-lt"/>
                <a:cs typeface="+mn-cs"/>
              </a:defRPr>
            </a:lvl1pPr>
          </a:lstStyle>
          <a:p>
            <a:pPr defTabSz="913415">
              <a:defRPr/>
            </a:pPr>
            <a:endParaRPr lang="es-ES" dirty="0"/>
          </a:p>
        </p:txBody>
      </p:sp>
      <p:sp>
        <p:nvSpPr>
          <p:cNvPr id="6" name="Slide Number Placeholder 5">
            <a:extLst/>
          </p:cNvPr>
          <p:cNvSpPr>
            <a:spLocks noGrp="1"/>
          </p:cNvSpPr>
          <p:nvPr>
            <p:ph type="sldNum" sz="quarter" idx="4"/>
          </p:nvPr>
        </p:nvSpPr>
        <p:spPr>
          <a:xfrm>
            <a:off x="9881604" y="7033727"/>
            <a:ext cx="1309941" cy="397581"/>
          </a:xfrm>
          <a:prstGeom prst="rect">
            <a:avLst/>
          </a:prstGeom>
        </p:spPr>
        <p:txBody>
          <a:bodyPr vert="horz" wrap="square" lIns="112084" tIns="56043" rIns="112084" bIns="56043" numCol="1" anchor="ctr" anchorCtr="0" compatLnSpc="1">
            <a:prstTxWarp prst="textNoShape">
              <a:avLst/>
            </a:prstTxWarp>
          </a:bodyPr>
          <a:lstStyle>
            <a:lvl1pPr algn="r" eaLnBrk="1" hangingPunct="1">
              <a:defRPr sz="1200">
                <a:solidFill>
                  <a:srgbClr val="FFFFFF"/>
                </a:solidFill>
              </a:defRPr>
            </a:lvl1pPr>
          </a:lstStyle>
          <a:p>
            <a:pPr defTabSz="913415" fontAlgn="base">
              <a:spcBef>
                <a:spcPct val="0"/>
              </a:spcBef>
              <a:spcAft>
                <a:spcPct val="0"/>
              </a:spcAft>
            </a:pPr>
            <a:fld id="{99D7D747-213B-4426-90E9-CB8884632ACC}" type="slidenum">
              <a:rPr lang="es-ES" altLang="es-ES" smtClean="0">
                <a:cs typeface="Arial" charset="0"/>
              </a:rPr>
              <a:pPr defTabSz="913415" fontAlgn="base">
                <a:spcBef>
                  <a:spcPct val="0"/>
                </a:spcBef>
                <a:spcAft>
                  <a:spcPct val="0"/>
                </a:spcAft>
              </a:pPr>
              <a:t>‹Nº›</a:t>
            </a:fld>
            <a:endParaRPr lang="es-ES" altLang="es-ES" dirty="0" smtClean="0">
              <a:cs typeface="Arial" charset="0"/>
            </a:endParaRPr>
          </a:p>
        </p:txBody>
      </p:sp>
      <p:pic>
        <p:nvPicPr>
          <p:cNvPr id="1033" name="Picture 5" descr="M_SALUD+LOGO+2014_nuevo_sloganv2_recortad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872512" y="36302"/>
            <a:ext cx="1267685"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580" y="38035"/>
            <a:ext cx="680324" cy="53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52927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txStyles>
    <p:titleStyle>
      <a:lvl1pPr algn="l" rtl="0" eaLnBrk="0" fontAlgn="base" hangingPunct="0">
        <a:lnSpc>
          <a:spcPct val="85000"/>
        </a:lnSpc>
        <a:spcBef>
          <a:spcPct val="0"/>
        </a:spcBef>
        <a:spcAft>
          <a:spcPct val="0"/>
        </a:spcAft>
        <a:defRPr sz="5900" kern="1200" spc="-60">
          <a:solidFill>
            <a:srgbClr val="404040"/>
          </a:solidFill>
          <a:latin typeface="+mj-lt"/>
          <a:ea typeface="+mj-ea"/>
          <a:cs typeface="+mj-cs"/>
        </a:defRPr>
      </a:lvl1pPr>
      <a:lvl2pPr algn="l" rtl="0" eaLnBrk="0" fontAlgn="base" hangingPunct="0">
        <a:lnSpc>
          <a:spcPct val="85000"/>
        </a:lnSpc>
        <a:spcBef>
          <a:spcPct val="0"/>
        </a:spcBef>
        <a:spcAft>
          <a:spcPct val="0"/>
        </a:spcAft>
        <a:defRPr sz="5900">
          <a:solidFill>
            <a:srgbClr val="404040"/>
          </a:solidFill>
          <a:latin typeface="Century Gothic" pitchFamily="34" charset="0"/>
        </a:defRPr>
      </a:lvl2pPr>
      <a:lvl3pPr algn="l" rtl="0" eaLnBrk="0" fontAlgn="base" hangingPunct="0">
        <a:lnSpc>
          <a:spcPct val="85000"/>
        </a:lnSpc>
        <a:spcBef>
          <a:spcPct val="0"/>
        </a:spcBef>
        <a:spcAft>
          <a:spcPct val="0"/>
        </a:spcAft>
        <a:defRPr sz="5900">
          <a:solidFill>
            <a:srgbClr val="404040"/>
          </a:solidFill>
          <a:latin typeface="Century Gothic" pitchFamily="34" charset="0"/>
        </a:defRPr>
      </a:lvl3pPr>
      <a:lvl4pPr algn="l" rtl="0" eaLnBrk="0" fontAlgn="base" hangingPunct="0">
        <a:lnSpc>
          <a:spcPct val="85000"/>
        </a:lnSpc>
        <a:spcBef>
          <a:spcPct val="0"/>
        </a:spcBef>
        <a:spcAft>
          <a:spcPct val="0"/>
        </a:spcAft>
        <a:defRPr sz="5900">
          <a:solidFill>
            <a:srgbClr val="404040"/>
          </a:solidFill>
          <a:latin typeface="Century Gothic" pitchFamily="34" charset="0"/>
        </a:defRPr>
      </a:lvl4pPr>
      <a:lvl5pPr algn="l" rtl="0" eaLnBrk="0" fontAlgn="base" hangingPunct="0">
        <a:lnSpc>
          <a:spcPct val="85000"/>
        </a:lnSpc>
        <a:spcBef>
          <a:spcPct val="0"/>
        </a:spcBef>
        <a:spcAft>
          <a:spcPct val="0"/>
        </a:spcAft>
        <a:defRPr sz="5900">
          <a:solidFill>
            <a:srgbClr val="404040"/>
          </a:solidFill>
          <a:latin typeface="Century Gothic" pitchFamily="34" charset="0"/>
        </a:defRPr>
      </a:lvl5pPr>
      <a:lvl6pPr marL="560427" algn="l" rtl="0" fontAlgn="base">
        <a:lnSpc>
          <a:spcPct val="85000"/>
        </a:lnSpc>
        <a:spcBef>
          <a:spcPct val="0"/>
        </a:spcBef>
        <a:spcAft>
          <a:spcPct val="0"/>
        </a:spcAft>
        <a:defRPr sz="5900">
          <a:solidFill>
            <a:srgbClr val="404040"/>
          </a:solidFill>
          <a:latin typeface="Century Gothic" pitchFamily="34" charset="0"/>
        </a:defRPr>
      </a:lvl6pPr>
      <a:lvl7pPr marL="1120852" algn="l" rtl="0" fontAlgn="base">
        <a:lnSpc>
          <a:spcPct val="85000"/>
        </a:lnSpc>
        <a:spcBef>
          <a:spcPct val="0"/>
        </a:spcBef>
        <a:spcAft>
          <a:spcPct val="0"/>
        </a:spcAft>
        <a:defRPr sz="5900">
          <a:solidFill>
            <a:srgbClr val="404040"/>
          </a:solidFill>
          <a:latin typeface="Century Gothic" pitchFamily="34" charset="0"/>
        </a:defRPr>
      </a:lvl7pPr>
      <a:lvl8pPr marL="1681276" algn="l" rtl="0" fontAlgn="base">
        <a:lnSpc>
          <a:spcPct val="85000"/>
        </a:lnSpc>
        <a:spcBef>
          <a:spcPct val="0"/>
        </a:spcBef>
        <a:spcAft>
          <a:spcPct val="0"/>
        </a:spcAft>
        <a:defRPr sz="5900">
          <a:solidFill>
            <a:srgbClr val="404040"/>
          </a:solidFill>
          <a:latin typeface="Century Gothic" pitchFamily="34" charset="0"/>
        </a:defRPr>
      </a:lvl8pPr>
      <a:lvl9pPr marL="2241701" algn="l" rtl="0" fontAlgn="base">
        <a:lnSpc>
          <a:spcPct val="85000"/>
        </a:lnSpc>
        <a:spcBef>
          <a:spcPct val="0"/>
        </a:spcBef>
        <a:spcAft>
          <a:spcPct val="0"/>
        </a:spcAft>
        <a:defRPr sz="5900">
          <a:solidFill>
            <a:srgbClr val="404040"/>
          </a:solidFill>
          <a:latin typeface="Century Gothic" pitchFamily="34" charset="0"/>
        </a:defRPr>
      </a:lvl9pPr>
    </p:titleStyle>
    <p:bodyStyle>
      <a:lvl1pPr marL="110920" indent="-110920" algn="l" rtl="0" eaLnBrk="0" fontAlgn="base" hangingPunct="0">
        <a:lnSpc>
          <a:spcPct val="90000"/>
        </a:lnSpc>
        <a:spcBef>
          <a:spcPts val="1473"/>
        </a:spcBef>
        <a:spcAft>
          <a:spcPts val="245"/>
        </a:spcAft>
        <a:buClr>
          <a:schemeClr val="accent1"/>
        </a:buClr>
        <a:buSzPct val="100000"/>
        <a:buFont typeface="Calibri" panose="020F0502020204030204" pitchFamily="34" charset="0"/>
        <a:buChar char=" "/>
        <a:defRPr sz="2500" kern="1200">
          <a:solidFill>
            <a:srgbClr val="404040"/>
          </a:solidFill>
          <a:latin typeface="+mn-lt"/>
          <a:ea typeface="+mn-ea"/>
          <a:cs typeface="+mn-cs"/>
        </a:defRPr>
      </a:lvl1pPr>
      <a:lvl2pPr marL="468967" indent="-223783" algn="l" rtl="0" eaLnBrk="0" fontAlgn="base" hangingPunct="0">
        <a:lnSpc>
          <a:spcPct val="90000"/>
        </a:lnSpc>
        <a:spcBef>
          <a:spcPts val="245"/>
        </a:spcBef>
        <a:spcAft>
          <a:spcPts val="491"/>
        </a:spcAft>
        <a:buClr>
          <a:schemeClr val="accent1"/>
        </a:buClr>
        <a:buFont typeface="Calibri" pitchFamily="34" charset="0"/>
        <a:buChar char="◦"/>
        <a:defRPr kern="1200">
          <a:solidFill>
            <a:srgbClr val="404040"/>
          </a:solidFill>
          <a:latin typeface="+mn-lt"/>
          <a:ea typeface="+mn-ea"/>
          <a:cs typeface="+mn-cs"/>
        </a:defRPr>
      </a:lvl2pPr>
      <a:lvl3pPr marL="694696" indent="-223783" algn="l" rtl="0" eaLnBrk="0" fontAlgn="base" hangingPunct="0">
        <a:lnSpc>
          <a:spcPct val="90000"/>
        </a:lnSpc>
        <a:spcBef>
          <a:spcPts val="245"/>
        </a:spcBef>
        <a:spcAft>
          <a:spcPts val="491"/>
        </a:spcAft>
        <a:buClr>
          <a:schemeClr val="accent1"/>
        </a:buClr>
        <a:buFont typeface="Calibri" pitchFamily="34" charset="0"/>
        <a:buChar char="◦"/>
        <a:defRPr sz="1600" kern="1200">
          <a:solidFill>
            <a:srgbClr val="404040"/>
          </a:solidFill>
          <a:latin typeface="+mn-lt"/>
          <a:ea typeface="+mn-ea"/>
          <a:cs typeface="+mn-cs"/>
        </a:defRPr>
      </a:lvl3pPr>
      <a:lvl4pPr marL="918476" indent="-223783" algn="l" rtl="0" eaLnBrk="0" fontAlgn="base" hangingPunct="0">
        <a:lnSpc>
          <a:spcPct val="90000"/>
        </a:lnSpc>
        <a:spcBef>
          <a:spcPts val="245"/>
        </a:spcBef>
        <a:spcAft>
          <a:spcPts val="491"/>
        </a:spcAft>
        <a:buClr>
          <a:schemeClr val="accent1"/>
        </a:buClr>
        <a:buFont typeface="Calibri" pitchFamily="34" charset="0"/>
        <a:buChar char="◦"/>
        <a:defRPr sz="1600" kern="1200">
          <a:solidFill>
            <a:srgbClr val="404040"/>
          </a:solidFill>
          <a:latin typeface="+mn-lt"/>
          <a:ea typeface="+mn-ea"/>
          <a:cs typeface="+mn-cs"/>
        </a:defRPr>
      </a:lvl4pPr>
      <a:lvl5pPr marL="1142257" indent="-223783" algn="l" rtl="0" eaLnBrk="0" fontAlgn="base" hangingPunct="0">
        <a:lnSpc>
          <a:spcPct val="90000"/>
        </a:lnSpc>
        <a:spcBef>
          <a:spcPts val="245"/>
        </a:spcBef>
        <a:spcAft>
          <a:spcPts val="491"/>
        </a:spcAft>
        <a:buClr>
          <a:schemeClr val="accent1"/>
        </a:buClr>
        <a:buFont typeface="Calibri" pitchFamily="34" charset="0"/>
        <a:buChar char="◦"/>
        <a:defRPr sz="1600" kern="1200">
          <a:solidFill>
            <a:srgbClr val="404040"/>
          </a:solidFill>
          <a:latin typeface="+mn-lt"/>
          <a:ea typeface="+mn-ea"/>
          <a:cs typeface="+mn-cs"/>
        </a:defRPr>
      </a:lvl5pPr>
      <a:lvl6pPr marL="1348356" indent="-280214" algn="l" defTabSz="1120852"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6pPr>
      <a:lvl7pPr marL="1593510" indent="-280214" algn="l" defTabSz="1120852"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7pPr>
      <a:lvl8pPr marL="1838670" indent="-280214" algn="l" defTabSz="1120852"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8pPr>
      <a:lvl9pPr marL="2083824" indent="-280214" algn="l" defTabSz="1120852" rtl="0" eaLnBrk="1" latinLnBrk="0" hangingPunct="1">
        <a:lnSpc>
          <a:spcPct val="90000"/>
        </a:lnSpc>
        <a:spcBef>
          <a:spcPts val="245"/>
        </a:spcBef>
        <a:spcAft>
          <a:spcPts val="491"/>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9pPr>
    </p:bodyStyle>
    <p:otherStyle>
      <a:defPPr>
        <a:defRPr lang="en-US"/>
      </a:defPPr>
      <a:lvl1pPr marL="0" algn="l" defTabSz="1120852" rtl="0" eaLnBrk="1" latinLnBrk="0" hangingPunct="1">
        <a:defRPr sz="2200" kern="1200">
          <a:solidFill>
            <a:schemeClr val="tx1"/>
          </a:solidFill>
          <a:latin typeface="+mn-lt"/>
          <a:ea typeface="+mn-ea"/>
          <a:cs typeface="+mn-cs"/>
        </a:defRPr>
      </a:lvl1pPr>
      <a:lvl2pPr marL="560427" algn="l" defTabSz="1120852" rtl="0" eaLnBrk="1" latinLnBrk="0" hangingPunct="1">
        <a:defRPr sz="2200" kern="1200">
          <a:solidFill>
            <a:schemeClr val="tx1"/>
          </a:solidFill>
          <a:latin typeface="+mn-lt"/>
          <a:ea typeface="+mn-ea"/>
          <a:cs typeface="+mn-cs"/>
        </a:defRPr>
      </a:lvl2pPr>
      <a:lvl3pPr marL="1120852" algn="l" defTabSz="1120852" rtl="0" eaLnBrk="1" latinLnBrk="0" hangingPunct="1">
        <a:defRPr sz="2200" kern="1200">
          <a:solidFill>
            <a:schemeClr val="tx1"/>
          </a:solidFill>
          <a:latin typeface="+mn-lt"/>
          <a:ea typeface="+mn-ea"/>
          <a:cs typeface="+mn-cs"/>
        </a:defRPr>
      </a:lvl3pPr>
      <a:lvl4pPr marL="1681276" algn="l" defTabSz="1120852" rtl="0" eaLnBrk="1" latinLnBrk="0" hangingPunct="1">
        <a:defRPr sz="2200" kern="1200">
          <a:solidFill>
            <a:schemeClr val="tx1"/>
          </a:solidFill>
          <a:latin typeface="+mn-lt"/>
          <a:ea typeface="+mn-ea"/>
          <a:cs typeface="+mn-cs"/>
        </a:defRPr>
      </a:lvl4pPr>
      <a:lvl5pPr marL="2241701" algn="l" defTabSz="1120852" rtl="0" eaLnBrk="1" latinLnBrk="0" hangingPunct="1">
        <a:defRPr sz="2200" kern="1200">
          <a:solidFill>
            <a:schemeClr val="tx1"/>
          </a:solidFill>
          <a:latin typeface="+mn-lt"/>
          <a:ea typeface="+mn-ea"/>
          <a:cs typeface="+mn-cs"/>
        </a:defRPr>
      </a:lvl5pPr>
      <a:lvl6pPr marL="2802131" algn="l" defTabSz="1120852" rtl="0" eaLnBrk="1" latinLnBrk="0" hangingPunct="1">
        <a:defRPr sz="2200" kern="1200">
          <a:solidFill>
            <a:schemeClr val="tx1"/>
          </a:solidFill>
          <a:latin typeface="+mn-lt"/>
          <a:ea typeface="+mn-ea"/>
          <a:cs typeface="+mn-cs"/>
        </a:defRPr>
      </a:lvl6pPr>
      <a:lvl7pPr marL="3362556" algn="l" defTabSz="1120852" rtl="0" eaLnBrk="1" latinLnBrk="0" hangingPunct="1">
        <a:defRPr sz="2200" kern="1200">
          <a:solidFill>
            <a:schemeClr val="tx1"/>
          </a:solidFill>
          <a:latin typeface="+mn-lt"/>
          <a:ea typeface="+mn-ea"/>
          <a:cs typeface="+mn-cs"/>
        </a:defRPr>
      </a:lvl7pPr>
      <a:lvl8pPr marL="3922983" algn="l" defTabSz="1120852" rtl="0" eaLnBrk="1" latinLnBrk="0" hangingPunct="1">
        <a:defRPr sz="2200" kern="1200">
          <a:solidFill>
            <a:schemeClr val="tx1"/>
          </a:solidFill>
          <a:latin typeface="+mn-lt"/>
          <a:ea typeface="+mn-ea"/>
          <a:cs typeface="+mn-cs"/>
        </a:defRPr>
      </a:lvl8pPr>
      <a:lvl9pPr marL="4483407" algn="l" defTabSz="1120852"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dt"/>
          </p:nvPr>
        </p:nvSpPr>
        <p:spPr>
          <a:xfrm>
            <a:off x="608490" y="6921544"/>
            <a:ext cx="2839295" cy="397096"/>
          </a:xfrm>
          <a:prstGeom prst="rect">
            <a:avLst/>
          </a:prstGeom>
        </p:spPr>
        <p:txBody>
          <a:bodyPr lIns="112102" tIns="56051" rIns="112102" bIns="56051" anchor="ctr"/>
          <a:lstStyle/>
          <a:p>
            <a:pPr defTabSz="1121029"/>
            <a:r>
              <a:rPr lang="es-SV" sz="1500" smtClean="0">
                <a:solidFill>
                  <a:srgbClr val="8B8B8B"/>
                </a:solidFill>
                <a:latin typeface="Calibri"/>
              </a:rPr>
              <a:t>6/09/18</a:t>
            </a:r>
            <a:endParaRPr lang="es-SV" dirty="0">
              <a:solidFill>
                <a:prstClr val="black"/>
              </a:solidFill>
            </a:endParaRPr>
          </a:p>
        </p:txBody>
      </p:sp>
      <p:sp>
        <p:nvSpPr>
          <p:cNvPr id="40" name="PlaceHolder 2"/>
          <p:cNvSpPr>
            <a:spLocks noGrp="1"/>
          </p:cNvSpPr>
          <p:nvPr>
            <p:ph type="ftr"/>
          </p:nvPr>
        </p:nvSpPr>
        <p:spPr>
          <a:xfrm>
            <a:off x="4157847" y="6921544"/>
            <a:ext cx="3853123" cy="397096"/>
          </a:xfrm>
          <a:prstGeom prst="rect">
            <a:avLst/>
          </a:prstGeom>
        </p:spPr>
        <p:txBody>
          <a:bodyPr lIns="112102" tIns="56051" rIns="112102" bIns="56051" anchor="ctr"/>
          <a:lstStyle/>
          <a:p>
            <a:pPr defTabSz="1121029"/>
            <a:endParaRPr lang="es-SV" dirty="0">
              <a:solidFill>
                <a:prstClr val="black"/>
              </a:solidFill>
            </a:endParaRPr>
          </a:p>
        </p:txBody>
      </p:sp>
      <p:sp>
        <p:nvSpPr>
          <p:cNvPr id="41" name="PlaceHolder 3"/>
          <p:cNvSpPr>
            <a:spLocks noGrp="1"/>
          </p:cNvSpPr>
          <p:nvPr>
            <p:ph type="sldNum"/>
          </p:nvPr>
        </p:nvSpPr>
        <p:spPr>
          <a:xfrm>
            <a:off x="8721512" y="6921544"/>
            <a:ext cx="2839295" cy="397096"/>
          </a:xfrm>
          <a:prstGeom prst="rect">
            <a:avLst/>
          </a:prstGeom>
        </p:spPr>
        <p:txBody>
          <a:bodyPr lIns="112102" tIns="56051" rIns="112102" bIns="56051" anchor="ctr"/>
          <a:lstStyle/>
          <a:p>
            <a:pPr algn="r" defTabSz="1121029"/>
            <a:fld id="{38E40E03-621B-45C6-8F7C-915B96B45A08}" type="slidenum">
              <a:rPr lang="es-SV" sz="1500" smtClean="0">
                <a:solidFill>
                  <a:srgbClr val="8B8B8B"/>
                </a:solidFill>
                <a:latin typeface="Calibri"/>
              </a:rPr>
              <a:pPr algn="r" defTabSz="1121029"/>
              <a:t>‹Nº›</a:t>
            </a:fld>
            <a:endParaRPr lang="es-SV" dirty="0">
              <a:solidFill>
                <a:prstClr val="black"/>
              </a:solidFill>
            </a:endParaRPr>
          </a:p>
        </p:txBody>
      </p:sp>
      <p:sp>
        <p:nvSpPr>
          <p:cNvPr id="42" name="PlaceHolder 4"/>
          <p:cNvSpPr>
            <a:spLocks noGrp="1"/>
          </p:cNvSpPr>
          <p:nvPr>
            <p:ph type="title"/>
          </p:nvPr>
        </p:nvSpPr>
        <p:spPr>
          <a:xfrm>
            <a:off x="608489" y="297920"/>
            <a:ext cx="10952318" cy="1246560"/>
          </a:xfrm>
          <a:prstGeom prst="rect">
            <a:avLst/>
          </a:prstGeom>
        </p:spPr>
        <p:txBody>
          <a:bodyPr lIns="0" tIns="0" rIns="0" bIns="0" anchor="ctr"/>
          <a:lstStyle/>
          <a:p>
            <a:r>
              <a:rPr lang="es-SV">
                <a:latin typeface="Calibri"/>
              </a:rPr>
              <a:t>Pulse para editar el formato del texto de título</a:t>
            </a:r>
            <a:endParaRPr/>
          </a:p>
        </p:txBody>
      </p:sp>
      <p:sp>
        <p:nvSpPr>
          <p:cNvPr id="43" name="PlaceHolder 5"/>
          <p:cNvSpPr>
            <a:spLocks noGrp="1"/>
          </p:cNvSpPr>
          <p:nvPr>
            <p:ph type="body"/>
          </p:nvPr>
        </p:nvSpPr>
        <p:spPr>
          <a:xfrm>
            <a:off x="608489" y="1747144"/>
            <a:ext cx="10952318" cy="4330816"/>
          </a:xfrm>
          <a:prstGeom prst="rect">
            <a:avLst/>
          </a:prstGeom>
        </p:spPr>
        <p:txBody>
          <a:bodyPr lIns="0" tIns="0" rIns="0" bIns="0"/>
          <a:lstStyle/>
          <a:p>
            <a:pPr>
              <a:buSzPct val="45000"/>
              <a:buFont typeface="StarSymbol"/>
              <a:buChar char=""/>
            </a:pPr>
            <a:r>
              <a:rPr lang="es-SV" sz="3800">
                <a:latin typeface="Calibri"/>
              </a:rPr>
              <a:t>Pulse para editar el formato de esquema del texto</a:t>
            </a:r>
            <a:endParaRPr/>
          </a:p>
          <a:p>
            <a:pPr lvl="1">
              <a:buSzPct val="75000"/>
              <a:buFont typeface="StarSymbol"/>
              <a:buChar char=""/>
            </a:pPr>
            <a:r>
              <a:rPr lang="es-SV" sz="2900">
                <a:latin typeface="Calibri"/>
              </a:rPr>
              <a:t>Segundo nivel del esquema</a:t>
            </a:r>
            <a:endParaRPr/>
          </a:p>
          <a:p>
            <a:pPr lvl="2">
              <a:buSzPct val="45000"/>
              <a:buFont typeface="StarSymbol"/>
              <a:buChar char=""/>
            </a:pPr>
            <a:r>
              <a:rPr lang="es-SV" sz="2500">
                <a:latin typeface="Calibri"/>
              </a:rPr>
              <a:t>Tercer nivel del esquema</a:t>
            </a:r>
            <a:endParaRPr/>
          </a:p>
          <a:p>
            <a:pPr lvl="3">
              <a:buSzPct val="75000"/>
              <a:buFont typeface="StarSymbol"/>
              <a:buChar char=""/>
            </a:pPr>
            <a:r>
              <a:rPr lang="es-SV" sz="2500">
                <a:latin typeface="Calibri"/>
              </a:rPr>
              <a:t>Cuarto nivel del esquema</a:t>
            </a:r>
            <a:endParaRPr/>
          </a:p>
          <a:p>
            <a:pPr lvl="4">
              <a:buSzPct val="45000"/>
              <a:buFont typeface="StarSymbol"/>
              <a:buChar char=""/>
            </a:pPr>
            <a:r>
              <a:rPr lang="es-SV" sz="2500">
                <a:latin typeface="Calibri"/>
              </a:rPr>
              <a:t>Quinto nivel del esquema</a:t>
            </a:r>
            <a:endParaRPr/>
          </a:p>
          <a:p>
            <a:pPr lvl="5">
              <a:buSzPct val="45000"/>
              <a:buFont typeface="StarSymbol"/>
              <a:buChar char=""/>
            </a:pPr>
            <a:r>
              <a:rPr lang="es-SV" sz="2500">
                <a:latin typeface="Calibri"/>
              </a:rPr>
              <a:t>Sexto nivel del esquema</a:t>
            </a:r>
            <a:endParaRPr/>
          </a:p>
          <a:p>
            <a:pPr lvl="6">
              <a:buSzPct val="45000"/>
              <a:buFont typeface="StarSymbol"/>
              <a:buChar char=""/>
            </a:pPr>
            <a:r>
              <a:rPr lang="es-SV" sz="2500">
                <a:latin typeface="Calibri"/>
              </a:rPr>
              <a:t>Séptimo nivel del esquema</a:t>
            </a:r>
            <a:endParaRPr/>
          </a:p>
        </p:txBody>
      </p:sp>
    </p:spTree>
    <p:extLst>
      <p:ext uri="{BB962C8B-B14F-4D97-AF65-F5344CB8AC3E}">
        <p14:creationId xmlns:p14="http://schemas.microsoft.com/office/powerpoint/2010/main" val="142541500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Shape 6"/>
          <p:cNvSpPr txBox="1">
            <a:spLocks noGrp="1"/>
          </p:cNvSpPr>
          <p:nvPr>
            <p:ph type="body" idx="1"/>
          </p:nvPr>
        </p:nvSpPr>
        <p:spPr bwMode="auto">
          <a:xfrm>
            <a:off x="3864329" y="2191879"/>
            <a:ext cx="7610335" cy="4535876"/>
          </a:xfrm>
          <a:prstGeom prst="rect">
            <a:avLst/>
          </a:prstGeom>
          <a:noFill/>
          <a:ln w="9525">
            <a:noFill/>
            <a:miter lim="800000"/>
            <a:headEnd/>
            <a:tailEnd/>
          </a:ln>
        </p:spPr>
        <p:txBody>
          <a:bodyPr vert="horz" wrap="square" lIns="125639" tIns="125639" rIns="125639" bIns="125639" numCol="1" anchor="t" anchorCtr="0" compatLnSpc="1">
            <a:prstTxWarp prst="textNoShape">
              <a:avLst/>
            </a:prstTxWarp>
          </a:bodyPr>
          <a:lstStyle/>
          <a:p>
            <a:pPr lvl="0"/>
            <a:endParaRPr lang="es-SV" altLang="es-SV">
              <a:sym typeface="Arial" pitchFamily="34" charset="0"/>
            </a:endParaRPr>
          </a:p>
        </p:txBody>
      </p:sp>
      <p:sp>
        <p:nvSpPr>
          <p:cNvPr id="3075" name="Shape 7"/>
          <p:cNvSpPr txBox="1">
            <a:spLocks noGrp="1"/>
          </p:cNvSpPr>
          <p:nvPr>
            <p:ph type="title"/>
          </p:nvPr>
        </p:nvSpPr>
        <p:spPr bwMode="auto">
          <a:xfrm>
            <a:off x="3864329" y="437915"/>
            <a:ext cx="7610335" cy="730627"/>
          </a:xfrm>
          <a:prstGeom prst="rect">
            <a:avLst/>
          </a:prstGeom>
          <a:noFill/>
          <a:ln w="9525">
            <a:noFill/>
            <a:miter lim="800000"/>
            <a:headEnd/>
            <a:tailEnd/>
          </a:ln>
        </p:spPr>
        <p:txBody>
          <a:bodyPr vert="horz" wrap="square" lIns="125639" tIns="125639" rIns="125639" bIns="125639" numCol="1" anchor="t" anchorCtr="0" compatLnSpc="1">
            <a:prstTxWarp prst="textNoShape">
              <a:avLst/>
            </a:prstTxWarp>
          </a:bodyPr>
          <a:lstStyle/>
          <a:p>
            <a:pPr lvl="0"/>
            <a:endParaRPr lang="es-SV" altLang="es-SV">
              <a:sym typeface="Arial" pitchFamily="34" charset="0"/>
            </a:endParaRPr>
          </a:p>
        </p:txBody>
      </p:sp>
    </p:spTree>
    <p:extLst>
      <p:ext uri="{BB962C8B-B14F-4D97-AF65-F5344CB8AC3E}">
        <p14:creationId xmlns:p14="http://schemas.microsoft.com/office/powerpoint/2010/main" val="1239069733"/>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Lst>
  <p:transition>
    <p:fade thruBlk="1"/>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71224" indent="-471224" algn="l" rtl="0" eaLnBrk="0" fontAlgn="base" hangingPunct="0">
        <a:spcBef>
          <a:spcPct val="0"/>
        </a:spcBef>
        <a:spcAft>
          <a:spcPct val="0"/>
        </a:spcAft>
        <a:buClr>
          <a:srgbClr val="000000"/>
        </a:buClr>
        <a:buFont typeface="Arial" pitchFamily="34" charset="0"/>
        <a:buChar char="•"/>
        <a:defRPr sz="1900">
          <a:solidFill>
            <a:srgbClr val="000000"/>
          </a:solidFill>
          <a:latin typeface="Arial"/>
          <a:ea typeface="Arial"/>
          <a:cs typeface="Arial"/>
          <a:sym typeface="Arial" pitchFamily="34" charset="0"/>
        </a:defRPr>
      </a:lvl1pPr>
      <a:lvl2pPr marL="1020984" lvl="1" indent="-392687" algn="l" rtl="0" eaLnBrk="0" fontAlgn="base" hangingPunct="0">
        <a:spcBef>
          <a:spcPct val="0"/>
        </a:spcBef>
        <a:spcAft>
          <a:spcPct val="0"/>
        </a:spcAft>
        <a:buClr>
          <a:srgbClr val="000000"/>
        </a:buClr>
        <a:buFont typeface="Arial" pitchFamily="34" charset="0"/>
        <a:buChar char="–"/>
        <a:defRPr sz="1900">
          <a:solidFill>
            <a:srgbClr val="000000"/>
          </a:solidFill>
          <a:latin typeface="Arial"/>
          <a:ea typeface="Arial"/>
          <a:cs typeface="Arial"/>
          <a:sym typeface="Arial" pitchFamily="34" charset="0"/>
        </a:defRPr>
      </a:lvl2pPr>
      <a:lvl3pPr marL="1570744" lvl="2" indent="-314149" algn="l" rtl="0" eaLnBrk="0" fontAlgn="base" hangingPunct="0">
        <a:spcBef>
          <a:spcPct val="0"/>
        </a:spcBef>
        <a:spcAft>
          <a:spcPct val="0"/>
        </a:spcAft>
        <a:buClr>
          <a:srgbClr val="000000"/>
        </a:buClr>
        <a:buFont typeface="Arial" pitchFamily="34" charset="0"/>
        <a:buChar char="•"/>
        <a:defRPr sz="1900">
          <a:solidFill>
            <a:srgbClr val="000000"/>
          </a:solidFill>
          <a:latin typeface="Arial"/>
          <a:ea typeface="Arial"/>
          <a:cs typeface="Arial"/>
          <a:sym typeface="Arial" pitchFamily="34" charset="0"/>
        </a:defRPr>
      </a:lvl3pPr>
      <a:lvl4pPr marL="2199043" lvl="3" indent="-314149" algn="l" rtl="0" eaLnBrk="0" fontAlgn="base" hangingPunct="0">
        <a:spcBef>
          <a:spcPct val="0"/>
        </a:spcBef>
        <a:spcAft>
          <a:spcPct val="0"/>
        </a:spcAft>
        <a:buClr>
          <a:srgbClr val="000000"/>
        </a:buClr>
        <a:buFont typeface="Arial" pitchFamily="34" charset="0"/>
        <a:buChar char="–"/>
        <a:defRPr sz="1900">
          <a:solidFill>
            <a:srgbClr val="000000"/>
          </a:solidFill>
          <a:latin typeface="Arial"/>
          <a:ea typeface="Arial"/>
          <a:cs typeface="Arial"/>
          <a:sym typeface="Arial" pitchFamily="34" charset="0"/>
        </a:defRPr>
      </a:lvl4pPr>
      <a:lvl5pPr marL="2827340" lvl="4" indent="-314149" algn="l" rtl="0" eaLnBrk="0" fontAlgn="base" hangingPunct="0">
        <a:spcBef>
          <a:spcPct val="0"/>
        </a:spcBef>
        <a:spcAft>
          <a:spcPct val="0"/>
        </a:spcAft>
        <a:buClr>
          <a:srgbClr val="000000"/>
        </a:buClr>
        <a:buFont typeface="Arial" pitchFamily="34" charset="0"/>
        <a:buChar char="»"/>
        <a:defRPr sz="19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Shape 6"/>
          <p:cNvSpPr txBox="1">
            <a:spLocks noGrp="1"/>
          </p:cNvSpPr>
          <p:nvPr>
            <p:ph type="body" idx="1"/>
          </p:nvPr>
        </p:nvSpPr>
        <p:spPr bwMode="auto">
          <a:xfrm>
            <a:off x="3864327" y="2191879"/>
            <a:ext cx="7610335" cy="4535876"/>
          </a:xfrm>
          <a:prstGeom prst="rect">
            <a:avLst/>
          </a:prstGeom>
          <a:noFill/>
          <a:ln w="9525">
            <a:noFill/>
            <a:miter lim="800000"/>
            <a:headEnd/>
            <a:tailEnd/>
          </a:ln>
        </p:spPr>
        <p:txBody>
          <a:bodyPr vert="horz" wrap="square" lIns="125655" tIns="125655" rIns="125655" bIns="125655" numCol="1" anchor="t" anchorCtr="0" compatLnSpc="1">
            <a:prstTxWarp prst="textNoShape">
              <a:avLst/>
            </a:prstTxWarp>
          </a:bodyPr>
          <a:lstStyle/>
          <a:p>
            <a:pPr lvl="0"/>
            <a:endParaRPr lang="es-SV" altLang="es-SV">
              <a:sym typeface="Arial" pitchFamily="34" charset="0"/>
            </a:endParaRPr>
          </a:p>
        </p:txBody>
      </p:sp>
      <p:sp>
        <p:nvSpPr>
          <p:cNvPr id="3075" name="Shape 7"/>
          <p:cNvSpPr txBox="1">
            <a:spLocks noGrp="1"/>
          </p:cNvSpPr>
          <p:nvPr>
            <p:ph type="title"/>
          </p:nvPr>
        </p:nvSpPr>
        <p:spPr bwMode="auto">
          <a:xfrm>
            <a:off x="3864327" y="437915"/>
            <a:ext cx="7610335" cy="730627"/>
          </a:xfrm>
          <a:prstGeom prst="rect">
            <a:avLst/>
          </a:prstGeom>
          <a:noFill/>
          <a:ln w="9525">
            <a:noFill/>
            <a:miter lim="800000"/>
            <a:headEnd/>
            <a:tailEnd/>
          </a:ln>
        </p:spPr>
        <p:txBody>
          <a:bodyPr vert="horz" wrap="square" lIns="125655" tIns="125655" rIns="125655" bIns="125655" numCol="1" anchor="t" anchorCtr="0" compatLnSpc="1">
            <a:prstTxWarp prst="textNoShape">
              <a:avLst/>
            </a:prstTxWarp>
          </a:bodyPr>
          <a:lstStyle/>
          <a:p>
            <a:pPr lvl="0"/>
            <a:endParaRPr lang="es-SV" altLang="es-SV">
              <a:sym typeface="Arial" pitchFamily="34" charset="0"/>
            </a:endParaRPr>
          </a:p>
        </p:txBody>
      </p:sp>
    </p:spTree>
    <p:extLst>
      <p:ext uri="{BB962C8B-B14F-4D97-AF65-F5344CB8AC3E}">
        <p14:creationId xmlns:p14="http://schemas.microsoft.com/office/powerpoint/2010/main" val="2179075698"/>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Lst>
  <p:transition>
    <p:fade thruBlk="1"/>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71282" indent="-471282" algn="l" rtl="0" eaLnBrk="0" fontAlgn="base" hangingPunct="0">
        <a:spcBef>
          <a:spcPct val="0"/>
        </a:spcBef>
        <a:spcAft>
          <a:spcPct val="0"/>
        </a:spcAft>
        <a:buClr>
          <a:srgbClr val="000000"/>
        </a:buClr>
        <a:buFont typeface="Arial" pitchFamily="34" charset="0"/>
        <a:buChar char="•"/>
        <a:defRPr sz="1900">
          <a:solidFill>
            <a:srgbClr val="000000"/>
          </a:solidFill>
          <a:latin typeface="Arial"/>
          <a:ea typeface="Arial"/>
          <a:cs typeface="Arial"/>
          <a:sym typeface="Arial" pitchFamily="34" charset="0"/>
        </a:defRPr>
      </a:lvl1pPr>
      <a:lvl2pPr marL="1021110" lvl="1" indent="-392735" algn="l" rtl="0" eaLnBrk="0" fontAlgn="base" hangingPunct="0">
        <a:spcBef>
          <a:spcPct val="0"/>
        </a:spcBef>
        <a:spcAft>
          <a:spcPct val="0"/>
        </a:spcAft>
        <a:buClr>
          <a:srgbClr val="000000"/>
        </a:buClr>
        <a:buFont typeface="Arial" pitchFamily="34" charset="0"/>
        <a:buChar char="–"/>
        <a:defRPr sz="1900">
          <a:solidFill>
            <a:srgbClr val="000000"/>
          </a:solidFill>
          <a:latin typeface="Arial"/>
          <a:ea typeface="Arial"/>
          <a:cs typeface="Arial"/>
          <a:sym typeface="Arial" pitchFamily="34" charset="0"/>
        </a:defRPr>
      </a:lvl2pPr>
      <a:lvl3pPr marL="1570939" lvl="2" indent="-314188" algn="l" rtl="0" eaLnBrk="0" fontAlgn="base" hangingPunct="0">
        <a:spcBef>
          <a:spcPct val="0"/>
        </a:spcBef>
        <a:spcAft>
          <a:spcPct val="0"/>
        </a:spcAft>
        <a:buClr>
          <a:srgbClr val="000000"/>
        </a:buClr>
        <a:buFont typeface="Arial" pitchFamily="34" charset="0"/>
        <a:buChar char="•"/>
        <a:defRPr sz="1900">
          <a:solidFill>
            <a:srgbClr val="000000"/>
          </a:solidFill>
          <a:latin typeface="Arial"/>
          <a:ea typeface="Arial"/>
          <a:cs typeface="Arial"/>
          <a:sym typeface="Arial" pitchFamily="34" charset="0"/>
        </a:defRPr>
      </a:lvl3pPr>
      <a:lvl4pPr marL="2199315" lvl="3" indent="-314188" algn="l" rtl="0" eaLnBrk="0" fontAlgn="base" hangingPunct="0">
        <a:spcBef>
          <a:spcPct val="0"/>
        </a:spcBef>
        <a:spcAft>
          <a:spcPct val="0"/>
        </a:spcAft>
        <a:buClr>
          <a:srgbClr val="000000"/>
        </a:buClr>
        <a:buFont typeface="Arial" pitchFamily="34" charset="0"/>
        <a:buChar char="–"/>
        <a:defRPr sz="1900">
          <a:solidFill>
            <a:srgbClr val="000000"/>
          </a:solidFill>
          <a:latin typeface="Arial"/>
          <a:ea typeface="Arial"/>
          <a:cs typeface="Arial"/>
          <a:sym typeface="Arial" pitchFamily="34" charset="0"/>
        </a:defRPr>
      </a:lvl4pPr>
      <a:lvl5pPr marL="2827691" lvl="4" indent="-314188" algn="l" rtl="0" eaLnBrk="0" fontAlgn="base" hangingPunct="0">
        <a:spcBef>
          <a:spcPct val="0"/>
        </a:spcBef>
        <a:spcAft>
          <a:spcPct val="0"/>
        </a:spcAft>
        <a:buClr>
          <a:srgbClr val="000000"/>
        </a:buClr>
        <a:buFont typeface="Arial" pitchFamily="34" charset="0"/>
        <a:buChar char="»"/>
        <a:defRPr sz="19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32.xml"/><Relationship Id="rId1" Type="http://schemas.openxmlformats.org/officeDocument/2006/relationships/vmlDrawing" Target="../drawings/vmlDrawing3.v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6.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6.xml"/><Relationship Id="rId5" Type="http://schemas.microsoft.com/office/2007/relationships/hdphoto" Target="../media/hdphoto3.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1.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1.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1.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50.png"/><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4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41.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6.jpeg"/><Relationship Id="rId2" Type="http://schemas.openxmlformats.org/officeDocument/2006/relationships/diagramData" Target="../diagrams/data3.xml"/><Relationship Id="rId1" Type="http://schemas.openxmlformats.org/officeDocument/2006/relationships/slideLayout" Target="../slideLayouts/slideLayout4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6.jpeg"/><Relationship Id="rId2" Type="http://schemas.openxmlformats.org/officeDocument/2006/relationships/diagramData" Target="../diagrams/data4.xml"/><Relationship Id="rId1" Type="http://schemas.openxmlformats.org/officeDocument/2006/relationships/slideLayout" Target="../slideLayouts/slideLayout4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0203" y="2825815"/>
            <a:ext cx="10952798" cy="944048"/>
          </a:xfrm>
        </p:spPr>
        <p:txBody>
          <a:bodyPr/>
          <a:lstStyle/>
          <a:p>
            <a:r>
              <a:rPr lang="es-SV"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Congreso de Ciencias Jurídicas 2018</a:t>
            </a:r>
          </a:p>
        </p:txBody>
      </p:sp>
      <p:sp>
        <p:nvSpPr>
          <p:cNvPr id="3" name="2 Marcador de contenido"/>
          <p:cNvSpPr>
            <a:spLocks noGrp="1"/>
          </p:cNvSpPr>
          <p:nvPr>
            <p:ph idx="1"/>
          </p:nvPr>
        </p:nvSpPr>
        <p:spPr>
          <a:xfrm>
            <a:off x="493079" y="4405069"/>
            <a:ext cx="11226538" cy="1867378"/>
          </a:xfrm>
        </p:spPr>
        <p:txBody>
          <a:bodyPr/>
          <a:lstStyle/>
          <a:p>
            <a:pPr marL="0" indent="0" algn="ctr">
              <a:buNone/>
            </a:pPr>
            <a:r>
              <a:rPr lang="es-SV"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“EL DERECHO EN LA ERA DIGITAL: DESAFÍOS ACADÉMICOS Y PROFESIONALES EN LA SOCIEDAD DE LA INFORMACIÓN</a:t>
            </a: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218" y="421438"/>
            <a:ext cx="2143125" cy="2143125"/>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8851" y="421259"/>
            <a:ext cx="1728192" cy="2404441"/>
          </a:xfrm>
          <a:prstGeom prst="rect">
            <a:avLst/>
          </a:prstGeom>
        </p:spPr>
      </p:pic>
    </p:spTree>
    <p:extLst>
      <p:ext uri="{BB962C8B-B14F-4D97-AF65-F5344CB8AC3E}">
        <p14:creationId xmlns:p14="http://schemas.microsoft.com/office/powerpoint/2010/main" val="3417919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2 CuadroTexto"/>
          <p:cNvSpPr txBox="1">
            <a:spLocks noChangeArrowheads="1"/>
          </p:cNvSpPr>
          <p:nvPr/>
        </p:nvSpPr>
        <p:spPr bwMode="auto">
          <a:xfrm>
            <a:off x="1400793" y="222999"/>
            <a:ext cx="9579472" cy="72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976" tIns="55988" rIns="111976" bIns="55988">
            <a:spAutoFit/>
          </a:bodyPr>
          <a:lstStyle>
            <a:lvl1pPr>
              <a:lnSpc>
                <a:spcPct val="90000"/>
              </a:lnSpc>
              <a:spcBef>
                <a:spcPts val="1200"/>
              </a:spcBef>
              <a:spcAft>
                <a:spcPts val="200"/>
              </a:spcAft>
              <a:buClr>
                <a:schemeClr val="accent1"/>
              </a:buClr>
              <a:buSzPct val="100000"/>
              <a:buFont typeface="Calibri" pitchFamily="34" charset="0"/>
              <a:buChar char=" "/>
              <a:defRPr sz="2000">
                <a:solidFill>
                  <a:srgbClr val="404040"/>
                </a:solidFill>
                <a:latin typeface="Century Gothic" pitchFamily="34" charset="0"/>
              </a:defRPr>
            </a:lvl1pPr>
            <a:lvl2pPr marL="742950" indent="-285750">
              <a:lnSpc>
                <a:spcPct val="90000"/>
              </a:lnSpc>
              <a:spcBef>
                <a:spcPts val="200"/>
              </a:spcBef>
              <a:spcAft>
                <a:spcPts val="400"/>
              </a:spcAft>
              <a:buClr>
                <a:schemeClr val="accent1"/>
              </a:buClr>
              <a:buFont typeface="Calibri" pitchFamily="34" charset="0"/>
              <a:buChar char="◦"/>
              <a:defRPr>
                <a:solidFill>
                  <a:srgbClr val="404040"/>
                </a:solidFill>
                <a:latin typeface="Century Gothic" pitchFamily="34" charset="0"/>
              </a:defRPr>
            </a:lvl2pPr>
            <a:lvl3pPr marL="11430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3pPr>
            <a:lvl4pPr marL="16002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4pPr>
            <a:lvl5pPr marL="20574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5pPr>
            <a:lvl6pPr marL="25146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6pPr>
            <a:lvl7pPr marL="29718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7pPr>
            <a:lvl8pPr marL="34290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8pPr>
            <a:lvl9pPr marL="38862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9pPr>
          </a:lstStyle>
          <a:p>
            <a:pPr algn="ctr" defTabSz="1119961" fontAlgn="base">
              <a:lnSpc>
                <a:spcPct val="100000"/>
              </a:lnSpc>
              <a:spcBef>
                <a:spcPct val="0"/>
              </a:spcBef>
              <a:spcAft>
                <a:spcPct val="0"/>
              </a:spcAft>
              <a:buClrTx/>
              <a:buSzTx/>
              <a:buNone/>
            </a:pPr>
            <a:r>
              <a:rPr lang="es-SV" altLang="es-SV" dirty="0">
                <a:solidFill>
                  <a:prstClr val="black"/>
                </a:solidFill>
                <a:latin typeface="Arial Rounded MT Bold" pitchFamily="34" charset="0"/>
                <a:cs typeface="Arial" charset="0"/>
              </a:rPr>
              <a:t>Incidencia de casos de tuberculosis todas las formas por proveedor de salud. Años 2010-2017</a:t>
            </a:r>
          </a:p>
        </p:txBody>
      </p:sp>
      <p:grpSp>
        <p:nvGrpSpPr>
          <p:cNvPr id="21507" name="Grupo 1"/>
          <p:cNvGrpSpPr>
            <a:grpSpLocks/>
          </p:cNvGrpSpPr>
          <p:nvPr/>
        </p:nvGrpSpPr>
        <p:grpSpPr bwMode="auto">
          <a:xfrm>
            <a:off x="428901" y="1006053"/>
            <a:ext cx="11301410" cy="5915925"/>
            <a:chOff x="322263" y="923925"/>
            <a:chExt cx="8491537" cy="5432987"/>
          </a:xfrm>
        </p:grpSpPr>
        <p:graphicFrame>
          <p:nvGraphicFramePr>
            <p:cNvPr id="21508" name="Object 2"/>
            <p:cNvGraphicFramePr>
              <a:graphicFrameLocks noChangeAspect="1"/>
            </p:cNvGraphicFramePr>
            <p:nvPr/>
          </p:nvGraphicFramePr>
          <p:xfrm>
            <a:off x="334963" y="923925"/>
            <a:ext cx="8478837" cy="5262097"/>
          </p:xfrm>
          <a:graphic>
            <a:graphicData uri="http://schemas.openxmlformats.org/presentationml/2006/ole">
              <mc:AlternateContent xmlns:mc="http://schemas.openxmlformats.org/markup-compatibility/2006">
                <mc:Choice xmlns:v="urn:schemas-microsoft-com:vml" Requires="v">
                  <p:oleObj spid="_x0000_s2070" name="Gráfico" r:id="rId3" imgW="6095951" imgH="4257598" progId="MSGraph.Chart.8">
                    <p:embed followColorScheme="full"/>
                  </p:oleObj>
                </mc:Choice>
                <mc:Fallback>
                  <p:oleObj name="Gráfico" r:id="rId3" imgW="6095951" imgH="4257598" progId="MSGraph.Chart.8">
                    <p:embed followColorScheme="full"/>
                    <p:pic>
                      <p:nvPicPr>
                        <p:cNvPr id="0" name=""/>
                        <p:cNvPicPr>
                          <a:picLocks noChangeAspect="1" noChangeArrowheads="1"/>
                        </p:cNvPicPr>
                        <p:nvPr/>
                      </p:nvPicPr>
                      <p:blipFill>
                        <a:blip r:embed="rId4"/>
                        <a:srcRect/>
                        <a:stretch>
                          <a:fillRect/>
                        </a:stretch>
                      </p:blipFill>
                      <p:spPr bwMode="auto">
                        <a:xfrm>
                          <a:off x="334963" y="923925"/>
                          <a:ext cx="8478837" cy="526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9" name="Text Box 3"/>
            <p:cNvSpPr txBox="1">
              <a:spLocks noChangeArrowheads="1"/>
            </p:cNvSpPr>
            <p:nvPr/>
          </p:nvSpPr>
          <p:spPr bwMode="auto">
            <a:xfrm>
              <a:off x="322263" y="6116658"/>
              <a:ext cx="2030412" cy="24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itchFamily="34" charset="0"/>
                <a:buChar char=" "/>
                <a:defRPr sz="2000">
                  <a:solidFill>
                    <a:srgbClr val="404040"/>
                  </a:solidFill>
                  <a:latin typeface="Century Gothic" pitchFamily="34" charset="0"/>
                </a:defRPr>
              </a:lvl1pPr>
              <a:lvl2pPr marL="742950" indent="-285750">
                <a:lnSpc>
                  <a:spcPct val="90000"/>
                </a:lnSpc>
                <a:spcBef>
                  <a:spcPts val="200"/>
                </a:spcBef>
                <a:spcAft>
                  <a:spcPts val="400"/>
                </a:spcAft>
                <a:buClr>
                  <a:schemeClr val="accent1"/>
                </a:buClr>
                <a:buFont typeface="Calibri" pitchFamily="34" charset="0"/>
                <a:buChar char="◦"/>
                <a:defRPr>
                  <a:solidFill>
                    <a:srgbClr val="404040"/>
                  </a:solidFill>
                  <a:latin typeface="Century Gothic" pitchFamily="34" charset="0"/>
                </a:defRPr>
              </a:lvl2pPr>
              <a:lvl3pPr marL="11430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3pPr>
              <a:lvl4pPr marL="16002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4pPr>
              <a:lvl5pPr marL="20574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5pPr>
              <a:lvl6pPr marL="25146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6pPr>
              <a:lvl7pPr marL="29718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7pPr>
              <a:lvl8pPr marL="34290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8pPr>
              <a:lvl9pPr marL="38862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9pPr>
            </a:lstStyle>
            <a:p>
              <a:pPr defTabSz="1119961" eaLnBrk="0" fontAlgn="base" hangingPunct="0">
                <a:lnSpc>
                  <a:spcPct val="100000"/>
                </a:lnSpc>
                <a:spcBef>
                  <a:spcPct val="50000"/>
                </a:spcBef>
                <a:spcAft>
                  <a:spcPct val="0"/>
                </a:spcAft>
                <a:buClrTx/>
                <a:buSzTx/>
                <a:buNone/>
              </a:pPr>
              <a:r>
                <a:rPr lang="en-GB" altLang="es-SV" sz="1100" dirty="0">
                  <a:solidFill>
                    <a:srgbClr val="000000"/>
                  </a:solidFill>
                  <a:latin typeface="Arial" charset="0"/>
                  <a:cs typeface="Arial" charset="0"/>
                </a:rPr>
                <a:t>Fuente: PNTYER EL SALVADOR</a:t>
              </a:r>
              <a:endParaRPr lang="en-GB" altLang="es-SV" sz="1100" dirty="0">
                <a:solidFill>
                  <a:srgbClr val="000000"/>
                </a:solidFill>
                <a:latin typeface="Bookman Old Style" pitchFamily="18" charset="0"/>
                <a:cs typeface="Arial" charset="0"/>
              </a:endParaRPr>
            </a:p>
          </p:txBody>
        </p:sp>
        <p:sp>
          <p:nvSpPr>
            <p:cNvPr id="5" name="4 CuadroTexto">
              <a:extLst/>
            </p:cNvPr>
            <p:cNvSpPr txBox="1"/>
            <p:nvPr/>
          </p:nvSpPr>
          <p:spPr bwMode="auto">
            <a:xfrm>
              <a:off x="5345113" y="1268413"/>
              <a:ext cx="2238375" cy="4239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defTabSz="1119961" eaLnBrk="0" fontAlgn="base" hangingPunct="0">
                <a:spcBef>
                  <a:spcPct val="0"/>
                </a:spcBef>
                <a:spcAft>
                  <a:spcPct val="0"/>
                </a:spcAft>
                <a:defRPr/>
              </a:pPr>
              <a:r>
                <a:rPr lang="es-SV" sz="1200" b="1" dirty="0">
                  <a:solidFill>
                    <a:prstClr val="white"/>
                  </a:solidFill>
                </a:rPr>
                <a:t>TASA: 4765.7 por 100,000 hab.</a:t>
              </a:r>
            </a:p>
            <a:p>
              <a:pPr algn="ctr" defTabSz="1119961" eaLnBrk="0" fontAlgn="base" hangingPunct="0">
                <a:spcBef>
                  <a:spcPct val="0"/>
                </a:spcBef>
                <a:spcAft>
                  <a:spcPct val="0"/>
                </a:spcAft>
                <a:defRPr/>
              </a:pPr>
              <a:r>
                <a:rPr lang="es-SV" sz="1200" b="1" dirty="0">
                  <a:solidFill>
                    <a:prstClr val="white"/>
                  </a:solidFill>
                </a:rPr>
                <a:t>CENTROS PENALES</a:t>
              </a:r>
            </a:p>
          </p:txBody>
        </p:sp>
        <p:sp>
          <p:nvSpPr>
            <p:cNvPr id="6" name="5 Flecha derecha">
              <a:extLst/>
            </p:cNvPr>
            <p:cNvSpPr/>
            <p:nvPr/>
          </p:nvSpPr>
          <p:spPr bwMode="auto">
            <a:xfrm rot="16200000">
              <a:off x="8026400" y="2635250"/>
              <a:ext cx="339725" cy="2762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1119961" eaLnBrk="0" fontAlgn="base" hangingPunct="0">
                <a:spcBef>
                  <a:spcPct val="0"/>
                </a:spcBef>
                <a:spcAft>
                  <a:spcPct val="0"/>
                </a:spcAft>
                <a:defRPr/>
              </a:pPr>
              <a:endParaRPr lang="es-SV" dirty="0">
                <a:solidFill>
                  <a:prstClr val="white"/>
                </a:solidFill>
              </a:endParaRPr>
            </a:p>
          </p:txBody>
        </p:sp>
        <p:sp>
          <p:nvSpPr>
            <p:cNvPr id="11" name="10 CuadroTexto">
              <a:extLst/>
            </p:cNvPr>
            <p:cNvSpPr txBox="1"/>
            <p:nvPr/>
          </p:nvSpPr>
          <p:spPr bwMode="auto">
            <a:xfrm>
              <a:off x="6386513" y="4527550"/>
              <a:ext cx="2174875" cy="4239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defTabSz="1119961" eaLnBrk="0" fontAlgn="base" hangingPunct="0">
                <a:spcBef>
                  <a:spcPct val="0"/>
                </a:spcBef>
                <a:spcAft>
                  <a:spcPct val="0"/>
                </a:spcAft>
                <a:defRPr/>
              </a:pPr>
              <a:r>
                <a:rPr lang="es-SV" sz="1200" b="1" dirty="0">
                  <a:solidFill>
                    <a:prstClr val="white"/>
                  </a:solidFill>
                </a:rPr>
                <a:t>TASA: 27.1 por 100,000 hab.</a:t>
              </a:r>
            </a:p>
            <a:p>
              <a:pPr algn="ctr" defTabSz="1119961" eaLnBrk="0" fontAlgn="base" hangingPunct="0">
                <a:spcBef>
                  <a:spcPct val="0"/>
                </a:spcBef>
                <a:spcAft>
                  <a:spcPct val="0"/>
                </a:spcAft>
                <a:defRPr/>
              </a:pPr>
              <a:r>
                <a:rPr lang="es-SV" sz="1200" b="1" dirty="0">
                  <a:solidFill>
                    <a:prstClr val="white"/>
                  </a:solidFill>
                </a:rPr>
                <a:t>ISSS</a:t>
              </a:r>
            </a:p>
          </p:txBody>
        </p:sp>
        <p:sp>
          <p:nvSpPr>
            <p:cNvPr id="12" name="11 Flecha derecha">
              <a:extLst/>
            </p:cNvPr>
            <p:cNvSpPr/>
            <p:nvPr/>
          </p:nvSpPr>
          <p:spPr bwMode="auto">
            <a:xfrm rot="16200000">
              <a:off x="8038307" y="4231481"/>
              <a:ext cx="355600" cy="23653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1119961" eaLnBrk="0" fontAlgn="base" hangingPunct="0">
                <a:spcBef>
                  <a:spcPct val="0"/>
                </a:spcBef>
                <a:spcAft>
                  <a:spcPct val="0"/>
                </a:spcAft>
                <a:defRPr/>
              </a:pPr>
              <a:endParaRPr lang="es-SV" dirty="0">
                <a:solidFill>
                  <a:prstClr val="white"/>
                </a:solidFill>
              </a:endParaRPr>
            </a:p>
          </p:txBody>
        </p:sp>
        <p:sp>
          <p:nvSpPr>
            <p:cNvPr id="14" name="13 CuadroTexto">
              <a:extLst/>
            </p:cNvPr>
            <p:cNvSpPr txBox="1"/>
            <p:nvPr/>
          </p:nvSpPr>
          <p:spPr bwMode="auto">
            <a:xfrm>
              <a:off x="6508750" y="2924175"/>
              <a:ext cx="2052638" cy="4239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defTabSz="1119961" eaLnBrk="0" fontAlgn="base" hangingPunct="0">
                <a:spcBef>
                  <a:spcPct val="0"/>
                </a:spcBef>
                <a:spcAft>
                  <a:spcPct val="0"/>
                </a:spcAft>
                <a:defRPr/>
              </a:pPr>
              <a:r>
                <a:rPr lang="es-SV" sz="1200" b="1" dirty="0">
                  <a:solidFill>
                    <a:prstClr val="white"/>
                  </a:solidFill>
                </a:rPr>
                <a:t>TASA: 20.1 por 100,000 hab.</a:t>
              </a:r>
            </a:p>
            <a:p>
              <a:pPr algn="ctr" defTabSz="1119961" eaLnBrk="0" fontAlgn="base" hangingPunct="0">
                <a:spcBef>
                  <a:spcPct val="0"/>
                </a:spcBef>
                <a:spcAft>
                  <a:spcPct val="0"/>
                </a:spcAft>
                <a:defRPr/>
              </a:pPr>
              <a:r>
                <a:rPr lang="es-SV" sz="1200" b="1" dirty="0">
                  <a:solidFill>
                    <a:prstClr val="white"/>
                  </a:solidFill>
                </a:rPr>
                <a:t>MINSAL</a:t>
              </a:r>
            </a:p>
          </p:txBody>
        </p:sp>
        <p:sp>
          <p:nvSpPr>
            <p:cNvPr id="15" name="14 Flecha derecha">
              <a:extLst/>
            </p:cNvPr>
            <p:cNvSpPr/>
            <p:nvPr/>
          </p:nvSpPr>
          <p:spPr bwMode="auto">
            <a:xfrm>
              <a:off x="7583488" y="1374775"/>
              <a:ext cx="514350" cy="2063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1119961" eaLnBrk="0" fontAlgn="base" hangingPunct="0">
                <a:spcBef>
                  <a:spcPct val="0"/>
                </a:spcBef>
                <a:spcAft>
                  <a:spcPct val="0"/>
                </a:spcAft>
                <a:defRPr/>
              </a:pPr>
              <a:endParaRPr lang="es-SV" dirty="0">
                <a:solidFill>
                  <a:prstClr val="white"/>
                </a:solidFill>
              </a:endParaRPr>
            </a:p>
          </p:txBody>
        </p:sp>
      </p:grpSp>
    </p:spTree>
    <p:extLst>
      <p:ext uri="{BB962C8B-B14F-4D97-AF65-F5344CB8AC3E}">
        <p14:creationId xmlns:p14="http://schemas.microsoft.com/office/powerpoint/2010/main" val="476238656"/>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1094435" y="6603302"/>
            <a:ext cx="2702282" cy="28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012" tIns="56005" rIns="112012" bIns="56005">
            <a:spAutoFit/>
          </a:bodyPr>
          <a:lstStyle>
            <a:lvl1pPr>
              <a:lnSpc>
                <a:spcPct val="90000"/>
              </a:lnSpc>
              <a:spcBef>
                <a:spcPts val="1200"/>
              </a:spcBef>
              <a:spcAft>
                <a:spcPts val="200"/>
              </a:spcAft>
              <a:buClr>
                <a:schemeClr val="accent1"/>
              </a:buClr>
              <a:buSzPct val="100000"/>
              <a:buFont typeface="Calibri" pitchFamily="34" charset="0"/>
              <a:buChar char=" "/>
              <a:defRPr sz="2000">
                <a:solidFill>
                  <a:srgbClr val="404040"/>
                </a:solidFill>
                <a:latin typeface="Century Gothic" pitchFamily="34" charset="0"/>
              </a:defRPr>
            </a:lvl1pPr>
            <a:lvl2pPr marL="742950" indent="-285750">
              <a:lnSpc>
                <a:spcPct val="90000"/>
              </a:lnSpc>
              <a:spcBef>
                <a:spcPts val="200"/>
              </a:spcBef>
              <a:spcAft>
                <a:spcPts val="400"/>
              </a:spcAft>
              <a:buClr>
                <a:schemeClr val="accent1"/>
              </a:buClr>
              <a:buFont typeface="Calibri" pitchFamily="34" charset="0"/>
              <a:buChar char="◦"/>
              <a:defRPr>
                <a:solidFill>
                  <a:srgbClr val="404040"/>
                </a:solidFill>
                <a:latin typeface="Century Gothic" pitchFamily="34" charset="0"/>
              </a:defRPr>
            </a:lvl2pPr>
            <a:lvl3pPr marL="11430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3pPr>
            <a:lvl4pPr marL="16002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4pPr>
            <a:lvl5pPr marL="20574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5pPr>
            <a:lvl6pPr marL="25146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6pPr>
            <a:lvl7pPr marL="29718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7pPr>
            <a:lvl8pPr marL="34290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8pPr>
            <a:lvl9pPr marL="38862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9pPr>
          </a:lstStyle>
          <a:p>
            <a:pPr defTabSz="1120317" eaLnBrk="0" fontAlgn="base" hangingPunct="0">
              <a:lnSpc>
                <a:spcPct val="100000"/>
              </a:lnSpc>
              <a:spcBef>
                <a:spcPct val="50000"/>
              </a:spcBef>
              <a:spcAft>
                <a:spcPct val="0"/>
              </a:spcAft>
              <a:buClrTx/>
              <a:buSzTx/>
              <a:buNone/>
            </a:pPr>
            <a:r>
              <a:rPr lang="en-GB" altLang="es-SV" sz="1100" dirty="0">
                <a:solidFill>
                  <a:srgbClr val="000000"/>
                </a:solidFill>
                <a:latin typeface="Arial" charset="0"/>
                <a:cs typeface="Arial" charset="0"/>
              </a:rPr>
              <a:t>Fuente: PNTYER EL SALVADOR</a:t>
            </a:r>
            <a:endParaRPr lang="en-GB" altLang="es-SV" sz="1100" dirty="0">
              <a:solidFill>
                <a:srgbClr val="000000"/>
              </a:solidFill>
              <a:latin typeface="Bookman Old Style" pitchFamily="18" charset="0"/>
              <a:cs typeface="Arial" charset="0"/>
            </a:endParaRPr>
          </a:p>
        </p:txBody>
      </p:sp>
      <p:sp>
        <p:nvSpPr>
          <p:cNvPr id="22531" name="2 CuadroTexto"/>
          <p:cNvSpPr txBox="1">
            <a:spLocks noChangeArrowheads="1"/>
          </p:cNvSpPr>
          <p:nvPr/>
        </p:nvSpPr>
        <p:spPr bwMode="auto">
          <a:xfrm>
            <a:off x="302133" y="549707"/>
            <a:ext cx="11514804" cy="72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012" tIns="56005" rIns="112012" bIns="56005">
            <a:spAutoFit/>
          </a:bodyPr>
          <a:lstStyle>
            <a:lvl1pPr>
              <a:lnSpc>
                <a:spcPct val="90000"/>
              </a:lnSpc>
              <a:spcBef>
                <a:spcPts val="1200"/>
              </a:spcBef>
              <a:spcAft>
                <a:spcPts val="200"/>
              </a:spcAft>
              <a:buClr>
                <a:schemeClr val="accent1"/>
              </a:buClr>
              <a:buSzPct val="100000"/>
              <a:buFont typeface="Calibri" pitchFamily="34" charset="0"/>
              <a:buChar char=" "/>
              <a:defRPr sz="2000">
                <a:solidFill>
                  <a:srgbClr val="404040"/>
                </a:solidFill>
                <a:latin typeface="Century Gothic" pitchFamily="34" charset="0"/>
              </a:defRPr>
            </a:lvl1pPr>
            <a:lvl2pPr marL="742950" indent="-285750">
              <a:lnSpc>
                <a:spcPct val="90000"/>
              </a:lnSpc>
              <a:spcBef>
                <a:spcPts val="200"/>
              </a:spcBef>
              <a:spcAft>
                <a:spcPts val="400"/>
              </a:spcAft>
              <a:buClr>
                <a:schemeClr val="accent1"/>
              </a:buClr>
              <a:buFont typeface="Calibri" pitchFamily="34" charset="0"/>
              <a:buChar char="◦"/>
              <a:defRPr>
                <a:solidFill>
                  <a:srgbClr val="404040"/>
                </a:solidFill>
                <a:latin typeface="Century Gothic" pitchFamily="34" charset="0"/>
              </a:defRPr>
            </a:lvl2pPr>
            <a:lvl3pPr marL="11430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3pPr>
            <a:lvl4pPr marL="16002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4pPr>
            <a:lvl5pPr marL="20574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5pPr>
            <a:lvl6pPr marL="25146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6pPr>
            <a:lvl7pPr marL="29718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7pPr>
            <a:lvl8pPr marL="34290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8pPr>
            <a:lvl9pPr marL="38862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9pPr>
          </a:lstStyle>
          <a:p>
            <a:pPr algn="ctr" defTabSz="1120317" fontAlgn="base">
              <a:lnSpc>
                <a:spcPct val="100000"/>
              </a:lnSpc>
              <a:spcBef>
                <a:spcPct val="0"/>
              </a:spcBef>
              <a:spcAft>
                <a:spcPct val="0"/>
              </a:spcAft>
              <a:buClrTx/>
              <a:buSzTx/>
              <a:buNone/>
            </a:pPr>
            <a:r>
              <a:rPr lang="es-SV" altLang="es-SV" dirty="0">
                <a:solidFill>
                  <a:prstClr val="black"/>
                </a:solidFill>
                <a:latin typeface="Arial Rounded MT Bold" pitchFamily="34" charset="0"/>
                <a:cs typeface="Arial" charset="0"/>
              </a:rPr>
              <a:t>Proveedores de salud que participan en la detección y notificación de casos con tuberculosis. Año 2017</a:t>
            </a:r>
          </a:p>
        </p:txBody>
      </p:sp>
      <p:graphicFrame>
        <p:nvGraphicFramePr>
          <p:cNvPr id="22532" name="2 Gráfico"/>
          <p:cNvGraphicFramePr>
            <a:graphicFrameLocks/>
          </p:cNvGraphicFramePr>
          <p:nvPr/>
        </p:nvGraphicFramePr>
        <p:xfrm>
          <a:off x="1102889" y="1505622"/>
          <a:ext cx="9976680" cy="4596376"/>
        </p:xfrm>
        <a:graphic>
          <a:graphicData uri="http://schemas.openxmlformats.org/presentationml/2006/ole">
            <mc:AlternateContent xmlns:mc="http://schemas.openxmlformats.org/markup-compatibility/2006">
              <mc:Choice xmlns:v="urn:schemas-microsoft-com:vml" Requires="v">
                <p:oleObj spid="_x0000_s3094" name="Gráfico" r:id="rId3" imgW="7629457" imgH="4295685" progId="Excel.Chart.8">
                  <p:embed/>
                </p:oleObj>
              </mc:Choice>
              <mc:Fallback>
                <p:oleObj name="Gráfico" r:id="rId3" imgW="7629457" imgH="4295685"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889" y="1505622"/>
                        <a:ext cx="9976680" cy="459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9318545"/>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6626" name="Object 3"/>
          <p:cNvGraphicFramePr>
            <a:graphicFrameLocks noChangeAspect="1"/>
          </p:cNvGraphicFramePr>
          <p:nvPr/>
        </p:nvGraphicFramePr>
        <p:xfrm>
          <a:off x="270440" y="1248057"/>
          <a:ext cx="11360570" cy="5441669"/>
        </p:xfrm>
        <a:graphic>
          <a:graphicData uri="http://schemas.openxmlformats.org/presentationml/2006/ole">
            <mc:AlternateContent xmlns:mc="http://schemas.openxmlformats.org/markup-compatibility/2006">
              <mc:Choice xmlns:v="urn:schemas-microsoft-com:vml" Requires="v">
                <p:oleObj spid="_x0000_s4118" name="Gráfico" r:id="rId3" imgW="5772185" imgH="3343388" progId="MSGraph.Chart.8">
                  <p:embed followColorScheme="full"/>
                </p:oleObj>
              </mc:Choice>
              <mc:Fallback>
                <p:oleObj name="Gráfico" r:id="rId3" imgW="5772185" imgH="3343388" progId="MSGraph.Chart.8">
                  <p:embed followColorScheme="full"/>
                  <p:pic>
                    <p:nvPicPr>
                      <p:cNvPr id="0" name=""/>
                      <p:cNvPicPr>
                        <a:picLocks noChangeAspect="1" noChangeArrowheads="1"/>
                      </p:cNvPicPr>
                      <p:nvPr/>
                    </p:nvPicPr>
                    <p:blipFill>
                      <a:blip r:embed="rId4"/>
                      <a:srcRect l="5675" t="9589" r="12317" b="6732"/>
                      <a:stretch>
                        <a:fillRect/>
                      </a:stretch>
                    </p:blipFill>
                    <p:spPr bwMode="auto">
                      <a:xfrm>
                        <a:off x="270440" y="1248057"/>
                        <a:ext cx="11360570" cy="544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7" name="1 CuadroTexto"/>
          <p:cNvSpPr txBox="1">
            <a:spLocks noChangeArrowheads="1"/>
          </p:cNvSpPr>
          <p:nvPr/>
        </p:nvSpPr>
        <p:spPr bwMode="auto">
          <a:xfrm rot="16200000">
            <a:off x="76467" y="3631901"/>
            <a:ext cx="1410547" cy="35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066" tIns="56033" rIns="112066" bIns="56033">
            <a:spAutoFit/>
          </a:bodyPr>
          <a:lstStyle>
            <a:lvl1pPr>
              <a:lnSpc>
                <a:spcPct val="90000"/>
              </a:lnSpc>
              <a:spcBef>
                <a:spcPts val="1200"/>
              </a:spcBef>
              <a:spcAft>
                <a:spcPts val="200"/>
              </a:spcAft>
              <a:buClr>
                <a:schemeClr val="accent1"/>
              </a:buClr>
              <a:buSzPct val="100000"/>
              <a:buFont typeface="Calibri" pitchFamily="34" charset="0"/>
              <a:buChar char=" "/>
              <a:defRPr sz="2000">
                <a:solidFill>
                  <a:srgbClr val="404040"/>
                </a:solidFill>
                <a:latin typeface="Century Gothic" pitchFamily="34" charset="0"/>
              </a:defRPr>
            </a:lvl1pPr>
            <a:lvl2pPr marL="742950" indent="-285750">
              <a:lnSpc>
                <a:spcPct val="90000"/>
              </a:lnSpc>
              <a:spcBef>
                <a:spcPts val="200"/>
              </a:spcBef>
              <a:spcAft>
                <a:spcPts val="400"/>
              </a:spcAft>
              <a:buClr>
                <a:schemeClr val="accent1"/>
              </a:buClr>
              <a:buFont typeface="Calibri" pitchFamily="34" charset="0"/>
              <a:buChar char="◦"/>
              <a:defRPr>
                <a:solidFill>
                  <a:srgbClr val="404040"/>
                </a:solidFill>
                <a:latin typeface="Century Gothic" pitchFamily="34" charset="0"/>
              </a:defRPr>
            </a:lvl2pPr>
            <a:lvl3pPr marL="11430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3pPr>
            <a:lvl4pPr marL="16002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4pPr>
            <a:lvl5pPr marL="20574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5pPr>
            <a:lvl6pPr marL="25146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6pPr>
            <a:lvl7pPr marL="29718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7pPr>
            <a:lvl8pPr marL="34290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8pPr>
            <a:lvl9pPr marL="38862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9pPr>
          </a:lstStyle>
          <a:p>
            <a:pPr algn="ctr" defTabSz="1120852" fontAlgn="base">
              <a:lnSpc>
                <a:spcPct val="100000"/>
              </a:lnSpc>
              <a:spcBef>
                <a:spcPct val="0"/>
              </a:spcBef>
              <a:spcAft>
                <a:spcPct val="0"/>
              </a:spcAft>
              <a:buClrTx/>
              <a:buSzTx/>
              <a:buNone/>
            </a:pPr>
            <a:r>
              <a:rPr lang="es-SV" altLang="es-SV" sz="1600" b="1" dirty="0">
                <a:solidFill>
                  <a:prstClr val="black"/>
                </a:solidFill>
                <a:latin typeface="Arial" charset="0"/>
                <a:cs typeface="Arial" charset="0"/>
              </a:rPr>
              <a:t>Casos</a:t>
            </a:r>
          </a:p>
        </p:txBody>
      </p:sp>
      <p:sp>
        <p:nvSpPr>
          <p:cNvPr id="26628" name="9 CuadroTexto"/>
          <p:cNvSpPr txBox="1">
            <a:spLocks noChangeArrowheads="1"/>
          </p:cNvSpPr>
          <p:nvPr/>
        </p:nvSpPr>
        <p:spPr bwMode="auto">
          <a:xfrm rot="5400000">
            <a:off x="10750873" y="3709350"/>
            <a:ext cx="2146935" cy="29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066" tIns="56033" rIns="112066" bIns="56033">
            <a:spAutoFit/>
          </a:bodyPr>
          <a:lstStyle>
            <a:lvl1pPr>
              <a:lnSpc>
                <a:spcPct val="90000"/>
              </a:lnSpc>
              <a:spcBef>
                <a:spcPts val="1200"/>
              </a:spcBef>
              <a:spcAft>
                <a:spcPts val="200"/>
              </a:spcAft>
              <a:buClr>
                <a:schemeClr val="accent1"/>
              </a:buClr>
              <a:buSzPct val="100000"/>
              <a:buFont typeface="Calibri" pitchFamily="34" charset="0"/>
              <a:buChar char=" "/>
              <a:defRPr sz="2000">
                <a:solidFill>
                  <a:srgbClr val="404040"/>
                </a:solidFill>
                <a:latin typeface="Century Gothic" pitchFamily="34" charset="0"/>
              </a:defRPr>
            </a:lvl1pPr>
            <a:lvl2pPr marL="742950" indent="-285750">
              <a:lnSpc>
                <a:spcPct val="90000"/>
              </a:lnSpc>
              <a:spcBef>
                <a:spcPts val="200"/>
              </a:spcBef>
              <a:spcAft>
                <a:spcPts val="400"/>
              </a:spcAft>
              <a:buClr>
                <a:schemeClr val="accent1"/>
              </a:buClr>
              <a:buFont typeface="Calibri" pitchFamily="34" charset="0"/>
              <a:buChar char="◦"/>
              <a:defRPr>
                <a:solidFill>
                  <a:srgbClr val="404040"/>
                </a:solidFill>
                <a:latin typeface="Century Gothic" pitchFamily="34" charset="0"/>
              </a:defRPr>
            </a:lvl2pPr>
            <a:lvl3pPr marL="11430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3pPr>
            <a:lvl4pPr marL="16002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4pPr>
            <a:lvl5pPr marL="20574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5pPr>
            <a:lvl6pPr marL="25146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6pPr>
            <a:lvl7pPr marL="29718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7pPr>
            <a:lvl8pPr marL="34290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8pPr>
            <a:lvl9pPr marL="38862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9pPr>
          </a:lstStyle>
          <a:p>
            <a:pPr algn="ctr" defTabSz="1120852" fontAlgn="base">
              <a:lnSpc>
                <a:spcPct val="100000"/>
              </a:lnSpc>
              <a:spcBef>
                <a:spcPct val="0"/>
              </a:spcBef>
              <a:spcAft>
                <a:spcPct val="0"/>
              </a:spcAft>
              <a:buClrTx/>
              <a:buSzTx/>
              <a:buNone/>
            </a:pPr>
            <a:r>
              <a:rPr lang="es-SV" altLang="es-SV" sz="1200" b="1" dirty="0">
                <a:solidFill>
                  <a:prstClr val="black"/>
                </a:solidFill>
                <a:latin typeface="Arial" charset="0"/>
                <a:cs typeface="Arial" charset="0"/>
              </a:rPr>
              <a:t>Tasa por 100,000 hab.</a:t>
            </a:r>
          </a:p>
        </p:txBody>
      </p:sp>
      <p:sp>
        <p:nvSpPr>
          <p:cNvPr id="26629" name="Rectangle 2"/>
          <p:cNvSpPr txBox="1">
            <a:spLocks noChangeArrowheads="1"/>
          </p:cNvSpPr>
          <p:nvPr/>
        </p:nvSpPr>
        <p:spPr bwMode="auto">
          <a:xfrm>
            <a:off x="437352" y="353887"/>
            <a:ext cx="11212672" cy="72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066" tIns="56033" rIns="112066" bIns="56033" anchor="ctr">
            <a:spAutoFit/>
          </a:bodyPr>
          <a:lstStyle>
            <a:lvl1pPr>
              <a:lnSpc>
                <a:spcPct val="90000"/>
              </a:lnSpc>
              <a:spcBef>
                <a:spcPts val="1200"/>
              </a:spcBef>
              <a:spcAft>
                <a:spcPts val="200"/>
              </a:spcAft>
              <a:buClr>
                <a:schemeClr val="accent1"/>
              </a:buClr>
              <a:buSzPct val="100000"/>
              <a:buFont typeface="Calibri" pitchFamily="34" charset="0"/>
              <a:buChar char=" "/>
              <a:defRPr sz="2000">
                <a:solidFill>
                  <a:srgbClr val="404040"/>
                </a:solidFill>
                <a:latin typeface="Century Gothic" pitchFamily="34" charset="0"/>
              </a:defRPr>
            </a:lvl1pPr>
            <a:lvl2pPr marL="742950" indent="-285750">
              <a:lnSpc>
                <a:spcPct val="90000"/>
              </a:lnSpc>
              <a:spcBef>
                <a:spcPts val="200"/>
              </a:spcBef>
              <a:spcAft>
                <a:spcPts val="400"/>
              </a:spcAft>
              <a:buClr>
                <a:schemeClr val="accent1"/>
              </a:buClr>
              <a:buFont typeface="Calibri" pitchFamily="34" charset="0"/>
              <a:buChar char="◦"/>
              <a:defRPr>
                <a:solidFill>
                  <a:srgbClr val="404040"/>
                </a:solidFill>
                <a:latin typeface="Century Gothic" pitchFamily="34" charset="0"/>
              </a:defRPr>
            </a:lvl2pPr>
            <a:lvl3pPr marL="11430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3pPr>
            <a:lvl4pPr marL="16002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4pPr>
            <a:lvl5pPr marL="20574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5pPr>
            <a:lvl6pPr marL="25146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6pPr>
            <a:lvl7pPr marL="29718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7pPr>
            <a:lvl8pPr marL="34290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8pPr>
            <a:lvl9pPr marL="38862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9pPr>
          </a:lstStyle>
          <a:p>
            <a:pPr algn="ctr" defTabSz="1120852" fontAlgn="base">
              <a:lnSpc>
                <a:spcPct val="100000"/>
              </a:lnSpc>
              <a:spcBef>
                <a:spcPct val="0"/>
              </a:spcBef>
              <a:spcAft>
                <a:spcPct val="0"/>
              </a:spcAft>
              <a:buClrTx/>
              <a:buSzTx/>
              <a:buNone/>
            </a:pPr>
            <a:r>
              <a:rPr lang="es-SV" altLang="es-SV" b="1" dirty="0">
                <a:solidFill>
                  <a:prstClr val="black"/>
                </a:solidFill>
                <a:latin typeface="Arial" charset="0"/>
                <a:cs typeface="Arial" charset="0"/>
              </a:rPr>
              <a:t>Incidencia de casos de tuberculosis todas las formas en Centros Penitenciarios. Años 2002–2017</a:t>
            </a:r>
            <a:endParaRPr lang="es-ES" altLang="es-SV" b="1" dirty="0">
              <a:solidFill>
                <a:prstClr val="black"/>
              </a:solidFill>
              <a:latin typeface="Arial" charset="0"/>
              <a:cs typeface="Arial" charset="0"/>
            </a:endParaRPr>
          </a:p>
        </p:txBody>
      </p:sp>
      <p:sp>
        <p:nvSpPr>
          <p:cNvPr id="26630" name="Rectangle 4"/>
          <p:cNvSpPr>
            <a:spLocks noChangeArrowheads="1"/>
          </p:cNvSpPr>
          <p:nvPr/>
        </p:nvSpPr>
        <p:spPr bwMode="auto">
          <a:xfrm>
            <a:off x="253537" y="6689730"/>
            <a:ext cx="1667006" cy="28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1669" tIns="55847" rIns="111669" bIns="55847">
            <a:spAutoFit/>
          </a:bodyPr>
          <a:lstStyle>
            <a:lvl1pPr>
              <a:lnSpc>
                <a:spcPct val="90000"/>
              </a:lnSpc>
              <a:spcBef>
                <a:spcPts val="1200"/>
              </a:spcBef>
              <a:spcAft>
                <a:spcPts val="200"/>
              </a:spcAft>
              <a:buClr>
                <a:schemeClr val="accent1"/>
              </a:buClr>
              <a:buSzPct val="100000"/>
              <a:buFont typeface="Calibri" pitchFamily="34" charset="0"/>
              <a:buChar char=" "/>
              <a:defRPr sz="2000">
                <a:solidFill>
                  <a:srgbClr val="404040"/>
                </a:solidFill>
                <a:latin typeface="Century Gothic" pitchFamily="34" charset="0"/>
              </a:defRPr>
            </a:lvl1pPr>
            <a:lvl2pPr marL="742950" indent="-285750">
              <a:lnSpc>
                <a:spcPct val="90000"/>
              </a:lnSpc>
              <a:spcBef>
                <a:spcPts val="200"/>
              </a:spcBef>
              <a:spcAft>
                <a:spcPts val="400"/>
              </a:spcAft>
              <a:buClr>
                <a:schemeClr val="accent1"/>
              </a:buClr>
              <a:buFont typeface="Calibri" pitchFamily="34" charset="0"/>
              <a:buChar char="◦"/>
              <a:defRPr>
                <a:solidFill>
                  <a:srgbClr val="404040"/>
                </a:solidFill>
                <a:latin typeface="Century Gothic" pitchFamily="34" charset="0"/>
              </a:defRPr>
            </a:lvl2pPr>
            <a:lvl3pPr marL="11430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3pPr>
            <a:lvl4pPr marL="16002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4pPr>
            <a:lvl5pPr marL="20574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5pPr>
            <a:lvl6pPr marL="25146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6pPr>
            <a:lvl7pPr marL="29718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7pPr>
            <a:lvl8pPr marL="34290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8pPr>
            <a:lvl9pPr marL="38862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9pPr>
          </a:lstStyle>
          <a:p>
            <a:pPr defTabSz="1120852" fontAlgn="base">
              <a:lnSpc>
                <a:spcPct val="100000"/>
              </a:lnSpc>
              <a:spcBef>
                <a:spcPct val="0"/>
              </a:spcBef>
              <a:spcAft>
                <a:spcPct val="0"/>
              </a:spcAft>
              <a:buClrTx/>
              <a:buSzTx/>
              <a:buNone/>
            </a:pPr>
            <a:r>
              <a:rPr lang="en-US" altLang="es-SV" sz="1100" dirty="0">
                <a:solidFill>
                  <a:prstClr val="black"/>
                </a:solidFill>
                <a:latin typeface="Arial Narrow" pitchFamily="34" charset="0"/>
                <a:cs typeface="Arial" charset="0"/>
              </a:rPr>
              <a:t>Fuente: PNTER y  DGCP</a:t>
            </a:r>
          </a:p>
        </p:txBody>
      </p:sp>
    </p:spTree>
    <p:extLst>
      <p:ext uri="{BB962C8B-B14F-4D97-AF65-F5344CB8AC3E}">
        <p14:creationId xmlns:p14="http://schemas.microsoft.com/office/powerpoint/2010/main" val="416165984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a:extLst/>
          </p:cNvPr>
          <p:cNvSpPr txBox="1">
            <a:spLocks/>
          </p:cNvSpPr>
          <p:nvPr/>
        </p:nvSpPr>
        <p:spPr>
          <a:xfrm>
            <a:off x="409885" y="2397007"/>
            <a:ext cx="11292960" cy="4676470"/>
          </a:xfrm>
          <a:prstGeom prst="rect">
            <a:avLst/>
          </a:prstGeom>
          <a:solidFill>
            <a:srgbClr val="FFFFFF">
              <a:alpha val="45098"/>
            </a:srgbClr>
          </a:solidFill>
        </p:spPr>
        <p:txBody>
          <a:bodyPr lIns="125660" tIns="62831" rIns="125660" bIns="62831"/>
          <a:lstStyle/>
          <a:p>
            <a:pPr algn="just">
              <a:buClr>
                <a:srgbClr val="000000"/>
              </a:buClr>
              <a:buFont typeface="Wingdings" panose="05000000000000000000" pitchFamily="2" charset="2"/>
              <a:buChar char="ü"/>
              <a:defRPr/>
            </a:pPr>
            <a:endParaRPr lang="es-SV" altLang="es-SV" kern="0" dirty="0">
              <a:solidFill>
                <a:schemeClr val="tx1"/>
              </a:solidFill>
              <a:ea typeface="Arial"/>
            </a:endParaRPr>
          </a:p>
        </p:txBody>
      </p:sp>
      <p:pic>
        <p:nvPicPr>
          <p:cNvPr id="14339" name="6 Imagen" descr="C:\Users\Lic. Hilda Aguirre\Desktop\LOGO JULIO 2014\LOGO DGCP.jpg"/>
          <p:cNvPicPr>
            <a:picLocks noChangeAspect="1" noChangeArrowheads="1"/>
          </p:cNvPicPr>
          <p:nvPr/>
        </p:nvPicPr>
        <p:blipFill>
          <a:blip r:embed="rId3">
            <a:grayscl/>
          </a:blip>
          <a:srcRect/>
          <a:stretch>
            <a:fillRect/>
          </a:stretch>
        </p:blipFill>
        <p:spPr bwMode="auto">
          <a:xfrm>
            <a:off x="10992944" y="0"/>
            <a:ext cx="1176833" cy="896574"/>
          </a:xfrm>
          <a:prstGeom prst="rect">
            <a:avLst/>
          </a:prstGeom>
          <a:noFill/>
          <a:ln w="9525">
            <a:noFill/>
            <a:miter lim="800000"/>
            <a:headEnd/>
            <a:tailEnd/>
          </a:ln>
        </p:spPr>
      </p:pic>
      <p:sp>
        <p:nvSpPr>
          <p:cNvPr id="8" name="1 Título">
            <a:extLst/>
          </p:cNvPr>
          <p:cNvSpPr txBox="1">
            <a:spLocks/>
          </p:cNvSpPr>
          <p:nvPr/>
        </p:nvSpPr>
        <p:spPr>
          <a:xfrm>
            <a:off x="1421921" y="350332"/>
            <a:ext cx="9404108" cy="970328"/>
          </a:xfrm>
          <a:prstGeom prst="rect">
            <a:avLst/>
          </a:prstGeom>
          <a:solidFill>
            <a:schemeClr val="bg1"/>
          </a:solidFill>
        </p:spPr>
        <p:txBody>
          <a:bodyPr lIns="125660" tIns="62831" rIns="125660" bIns="62831" anchor="ctr">
            <a:normAutofit fontScale="90000" lnSpcReduction="10000"/>
          </a:bodyPr>
          <a:lstStyle/>
          <a:p>
            <a:pPr algn="ctr">
              <a:buClr>
                <a:srgbClr val="000000"/>
              </a:buClr>
              <a:buFont typeface="Arial" pitchFamily="34" charset="0"/>
              <a:buNone/>
              <a:defRPr/>
            </a:pPr>
            <a:r>
              <a:rPr lang="es-SV" sz="3300" b="1" kern="0" dirty="0">
                <a:latin typeface="+mj-lt"/>
                <a:ea typeface="Batang" panose="02030600000101010101" pitchFamily="18" charset="-127"/>
              </a:rPr>
              <a:t>Factores que Determinan el Aumento de Casos de Tuberculosis en Centros Penales</a:t>
            </a:r>
          </a:p>
        </p:txBody>
      </p:sp>
      <p:pic>
        <p:nvPicPr>
          <p:cNvPr id="14341" name="Picture 1"/>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b="11987"/>
          <a:stretch>
            <a:fillRect/>
          </a:stretch>
        </p:blipFill>
        <p:spPr bwMode="auto">
          <a:xfrm>
            <a:off x="380308" y="1569582"/>
            <a:ext cx="10999279" cy="5619139"/>
          </a:xfrm>
          <a:prstGeom prst="rect">
            <a:avLst/>
          </a:prstGeom>
          <a:noFill/>
          <a:ln w="9525">
            <a:noFill/>
            <a:miter lim="800000"/>
            <a:headEnd/>
            <a:tailEnd/>
          </a:ln>
        </p:spPr>
      </p:pic>
    </p:spTree>
    <p:extLst>
      <p:ext uri="{BB962C8B-B14F-4D97-AF65-F5344CB8AC3E}">
        <p14:creationId xmlns:p14="http://schemas.microsoft.com/office/powerpoint/2010/main" val="313279117"/>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0271" y="26694"/>
            <a:ext cx="11017224" cy="1578221"/>
          </a:xfrm>
        </p:spPr>
        <p:txBody>
          <a:bodyPr>
            <a:noAutofit/>
          </a:bodyPr>
          <a:lstStyle/>
          <a:p>
            <a:pPr algn="ctr"/>
            <a:r>
              <a:rPr lang="es-SV" sz="4000" dirty="0">
                <a:solidFill>
                  <a:schemeClr val="tx1"/>
                </a:solidFill>
                <a:effectLst>
                  <a:outerShdw blurRad="38100" dist="38100" dir="2700000" algn="tl">
                    <a:srgbClr val="000000">
                      <a:alpha val="43137"/>
                    </a:srgbClr>
                  </a:outerShdw>
                </a:effectLst>
              </a:rPr>
              <a:t>Factores que Inciden  Aumento de Casos de Tuberculosis   en Centros </a:t>
            </a:r>
            <a:r>
              <a:rPr lang="es-SV" sz="4000" dirty="0">
                <a:solidFill>
                  <a:schemeClr val="tx1"/>
                </a:solidFill>
                <a:effectLst>
                  <a:outerShdw blurRad="38100" dist="38100" dir="2700000" algn="tl">
                    <a:srgbClr val="000000">
                      <a:alpha val="43137"/>
                    </a:srgbClr>
                  </a:outerShdw>
                </a:effectLst>
              </a:rPr>
              <a:t>Penales</a:t>
            </a:r>
            <a:endParaRPr lang="es-SV" sz="4000" dirty="0">
              <a:solidFill>
                <a:schemeClr val="tx1"/>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252239" y="2010382"/>
            <a:ext cx="11521281" cy="4380301"/>
          </a:xfrm>
        </p:spPr>
        <p:txBody>
          <a:bodyPr/>
          <a:lstStyle/>
          <a:p>
            <a:pPr algn="just">
              <a:lnSpc>
                <a:spcPct val="150000"/>
              </a:lnSpc>
              <a:buClr>
                <a:srgbClr val="000000"/>
              </a:buClr>
              <a:buFont typeface="Arial" panose="020B0604020202020204" pitchFamily="34" charset="0"/>
              <a:buChar char="•"/>
              <a:defRPr/>
            </a:pPr>
            <a:r>
              <a:rPr lang="es-ES" sz="2200" kern="0" dirty="0">
                <a:ea typeface="Arial"/>
                <a:cs typeface="Arial"/>
              </a:rPr>
              <a:t>El índice de hacinamiento superior al  </a:t>
            </a:r>
            <a:r>
              <a:rPr lang="es-ES" sz="2200" kern="0" dirty="0">
                <a:ea typeface="Arial"/>
                <a:cs typeface="Arial"/>
              </a:rPr>
              <a:t>380 % para el Primer trimestre 2017. </a:t>
            </a:r>
          </a:p>
          <a:p>
            <a:pPr algn="just">
              <a:lnSpc>
                <a:spcPct val="150000"/>
              </a:lnSpc>
              <a:buClr>
                <a:srgbClr val="000000"/>
              </a:buClr>
              <a:buFont typeface="Arial" panose="020B0604020202020204" pitchFamily="34" charset="0"/>
              <a:buChar char="•"/>
              <a:defRPr/>
            </a:pPr>
            <a:r>
              <a:rPr lang="es-SV" sz="2200" kern="0" dirty="0">
                <a:ea typeface="Arial"/>
                <a:cs typeface="Arial"/>
              </a:rPr>
              <a:t>Falta </a:t>
            </a:r>
            <a:r>
              <a:rPr lang="es-SV" sz="2200" kern="0" dirty="0">
                <a:ea typeface="Arial"/>
                <a:cs typeface="Arial"/>
              </a:rPr>
              <a:t>de un </a:t>
            </a:r>
            <a:r>
              <a:rPr lang="es-SV" sz="2200" kern="0" dirty="0">
                <a:ea typeface="Arial"/>
                <a:cs typeface="Arial"/>
              </a:rPr>
              <a:t>áreas </a:t>
            </a:r>
            <a:r>
              <a:rPr lang="es-SV" sz="2200" kern="0" dirty="0">
                <a:ea typeface="Arial"/>
                <a:cs typeface="Arial"/>
              </a:rPr>
              <a:t>para aislamiento exclusivo, que reúna las condiciones de iluminación, ventilación y protocolos de seguridad, para pacientes privados libertad con tuberculosis durante su primera fase de tratamiento.  En especial la </a:t>
            </a:r>
            <a:r>
              <a:rPr lang="es-SV" sz="2200" kern="0" dirty="0">
                <a:ea typeface="Arial"/>
                <a:cs typeface="Arial"/>
              </a:rPr>
              <a:t>separación </a:t>
            </a:r>
            <a:r>
              <a:rPr lang="es-SV" sz="2200" kern="0" dirty="0">
                <a:ea typeface="Arial"/>
                <a:cs typeface="Arial"/>
              </a:rPr>
              <a:t>de privados de libertad con rencillas entre sí.</a:t>
            </a:r>
          </a:p>
          <a:p>
            <a:pPr algn="just">
              <a:lnSpc>
                <a:spcPct val="150000"/>
              </a:lnSpc>
              <a:buClr>
                <a:srgbClr val="000000"/>
              </a:buClr>
              <a:buFont typeface="Arial" panose="020B0604020202020204" pitchFamily="34" charset="0"/>
              <a:buChar char="•"/>
              <a:defRPr/>
            </a:pPr>
            <a:r>
              <a:rPr lang="es-SV" sz="2200" kern="0" dirty="0">
                <a:ea typeface="Arial"/>
                <a:cs typeface="Arial"/>
              </a:rPr>
              <a:t>La </a:t>
            </a:r>
            <a:r>
              <a:rPr lang="es-SV" sz="2200" kern="0" dirty="0">
                <a:ea typeface="Arial"/>
                <a:cs typeface="Arial"/>
              </a:rPr>
              <a:t>misma idiosincrasia que se vive en el Sistema Penitenciario: traslados continuos, situaciones de amotinamientos o estados de emergencia, o la renuencia a colaborar por los mismos privados de libertad en el </a:t>
            </a:r>
            <a:r>
              <a:rPr lang="es-SV" sz="2200" kern="0" dirty="0">
                <a:ea typeface="Arial"/>
                <a:cs typeface="Arial"/>
              </a:rPr>
              <a:t>autocuido </a:t>
            </a:r>
            <a:r>
              <a:rPr lang="es-SV" sz="2200" kern="0" dirty="0">
                <a:ea typeface="Arial"/>
                <a:cs typeface="Arial"/>
              </a:rPr>
              <a:t>de su salud o  la de sus compañeros.</a:t>
            </a:r>
          </a:p>
          <a:p>
            <a:pPr algn="just">
              <a:lnSpc>
                <a:spcPct val="150000"/>
              </a:lnSpc>
              <a:buClr>
                <a:srgbClr val="000000"/>
              </a:buClr>
              <a:buFont typeface="Arial" panose="020B0604020202020204" pitchFamily="34" charset="0"/>
              <a:buChar char="•"/>
              <a:defRPr/>
            </a:pPr>
            <a:endParaRPr lang="es-SV" sz="2200" kern="0" dirty="0">
              <a:ea typeface="Arial"/>
              <a:cs typeface="Arial"/>
            </a:endParaRPr>
          </a:p>
          <a:p>
            <a:endParaRPr lang="es-SV" sz="2100" dirty="0"/>
          </a:p>
        </p:txBody>
      </p:sp>
    </p:spTree>
    <p:extLst>
      <p:ext uri="{BB962C8B-B14F-4D97-AF65-F5344CB8AC3E}">
        <p14:creationId xmlns:p14="http://schemas.microsoft.com/office/powerpoint/2010/main" val="1089866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280" y="13679"/>
            <a:ext cx="11089232" cy="1578221"/>
          </a:xfrm>
        </p:spPr>
        <p:txBody>
          <a:bodyPr>
            <a:noAutofit/>
          </a:bodyPr>
          <a:lstStyle/>
          <a:p>
            <a:pPr algn="ctr"/>
            <a:r>
              <a:rPr lang="es-SV" sz="4000" dirty="0">
                <a:solidFill>
                  <a:schemeClr val="tx1"/>
                </a:solidFill>
                <a:effectLst>
                  <a:outerShdw blurRad="38100" dist="38100" dir="2700000" algn="tl">
                    <a:srgbClr val="000000">
                      <a:alpha val="43137"/>
                    </a:srgbClr>
                  </a:outerShdw>
                </a:effectLst>
              </a:rPr>
              <a:t>Factores que Inciden  Aumento de Casos de Tuberculosis   en Centros Penales</a:t>
            </a:r>
            <a:endParaRPr lang="es-SV" sz="4800" dirty="0">
              <a:solidFill>
                <a:schemeClr val="tx1"/>
              </a:solidFill>
            </a:endParaRPr>
          </a:p>
        </p:txBody>
      </p:sp>
      <p:sp>
        <p:nvSpPr>
          <p:cNvPr id="3" name="2 Marcador de contenido"/>
          <p:cNvSpPr>
            <a:spLocks noGrp="1"/>
          </p:cNvSpPr>
          <p:nvPr>
            <p:ph idx="1"/>
          </p:nvPr>
        </p:nvSpPr>
        <p:spPr>
          <a:xfrm>
            <a:off x="324247" y="1861592"/>
            <a:ext cx="11521281" cy="5035786"/>
          </a:xfrm>
        </p:spPr>
        <p:txBody>
          <a:bodyPr/>
          <a:lstStyle/>
          <a:p>
            <a:pPr>
              <a:lnSpc>
                <a:spcPct val="150000"/>
              </a:lnSpc>
              <a:buClr>
                <a:srgbClr val="000000"/>
              </a:buClr>
              <a:buFont typeface="Arial" panose="020B0604020202020204" pitchFamily="34" charset="0"/>
              <a:buChar char="•"/>
              <a:defRPr/>
            </a:pPr>
            <a:r>
              <a:rPr lang="es-SV" altLang="es-SV" sz="2100" kern="0" dirty="0">
                <a:solidFill>
                  <a:schemeClr val="tx1"/>
                </a:solidFill>
                <a:ea typeface="Arial"/>
              </a:rPr>
              <a:t>Falta del seguimiento bacteriológico oportuno y sistemático según normativa vigente de los privados de libertad que ya están en tratamiento, la demanda supera la capacidad instalada de los laboratorios del primer y segundo nivel de atención.</a:t>
            </a:r>
          </a:p>
          <a:p>
            <a:pPr>
              <a:lnSpc>
                <a:spcPct val="150000"/>
              </a:lnSpc>
              <a:buClr>
                <a:srgbClr val="000000"/>
              </a:buClr>
              <a:buFont typeface="Arial" panose="020B0604020202020204" pitchFamily="34" charset="0"/>
              <a:buChar char="•"/>
              <a:defRPr/>
            </a:pPr>
            <a:r>
              <a:rPr lang="es-SV" altLang="es-SV" sz="2100" kern="0" dirty="0">
                <a:solidFill>
                  <a:schemeClr val="tx1"/>
                </a:solidFill>
                <a:ea typeface="Arial"/>
              </a:rPr>
              <a:t>Dificultad </a:t>
            </a:r>
            <a:r>
              <a:rPr lang="es-SV" altLang="es-SV" sz="2100" kern="0" dirty="0">
                <a:solidFill>
                  <a:schemeClr val="tx1"/>
                </a:solidFill>
                <a:ea typeface="Arial"/>
              </a:rPr>
              <a:t>del seguimiento cuando </a:t>
            </a:r>
            <a:r>
              <a:rPr lang="es-SV" altLang="es-SV" sz="2100" kern="0" dirty="0">
                <a:solidFill>
                  <a:schemeClr val="tx1"/>
                </a:solidFill>
                <a:ea typeface="Arial"/>
              </a:rPr>
              <a:t>los PPL son </a:t>
            </a:r>
            <a:r>
              <a:rPr lang="es-SV" altLang="es-SV" sz="2100" kern="0" dirty="0">
                <a:solidFill>
                  <a:schemeClr val="tx1"/>
                </a:solidFill>
                <a:ea typeface="Arial"/>
              </a:rPr>
              <a:t>puestos en libertad por direcciones domiciliares falsas.</a:t>
            </a:r>
          </a:p>
          <a:p>
            <a:pPr>
              <a:lnSpc>
                <a:spcPct val="150000"/>
              </a:lnSpc>
              <a:buClr>
                <a:srgbClr val="000000"/>
              </a:buClr>
              <a:buFont typeface="Arial" panose="020B0604020202020204" pitchFamily="34" charset="0"/>
              <a:buChar char="•"/>
              <a:defRPr/>
            </a:pPr>
            <a:r>
              <a:rPr lang="es-SV" altLang="es-SV" sz="2100" kern="0" dirty="0">
                <a:solidFill>
                  <a:schemeClr val="tx1"/>
                </a:solidFill>
                <a:ea typeface="Arial"/>
              </a:rPr>
              <a:t> </a:t>
            </a:r>
            <a:r>
              <a:rPr lang="es-SV" altLang="es-SV" sz="2100" kern="0" dirty="0">
                <a:solidFill>
                  <a:schemeClr val="tx1"/>
                </a:solidFill>
                <a:ea typeface="Arial"/>
              </a:rPr>
              <a:t>La Capacidad Instalada del personal de Clínica y Seguridad  no logra cubrir la demanda de atención de los PPL</a:t>
            </a:r>
            <a:r>
              <a:rPr lang="es-SV" altLang="es-SV" sz="2100" kern="0" dirty="0">
                <a:solidFill>
                  <a:schemeClr val="tx1"/>
                </a:solidFill>
                <a:ea typeface="Arial"/>
              </a:rPr>
              <a:t>.</a:t>
            </a:r>
          </a:p>
          <a:p>
            <a:pPr>
              <a:lnSpc>
                <a:spcPct val="150000"/>
              </a:lnSpc>
              <a:buClr>
                <a:srgbClr val="000000"/>
              </a:buClr>
              <a:buFont typeface="Arial" panose="020B0604020202020204" pitchFamily="34" charset="0"/>
              <a:buChar char="•"/>
              <a:defRPr/>
            </a:pPr>
            <a:r>
              <a:rPr lang="es-SV" altLang="es-SV" sz="2100" kern="0" dirty="0">
                <a:solidFill>
                  <a:schemeClr val="tx1"/>
                </a:solidFill>
                <a:ea typeface="Arial"/>
              </a:rPr>
              <a:t>Entrada en vigencia de las «Medidas extraordinarias» en (6) centros penales situación que de alguna medida dificultan las medidas de control, traslado de PL que son casos de TB contagiosos a otros penales.</a:t>
            </a:r>
          </a:p>
          <a:p>
            <a:pPr marL="0" indent="0">
              <a:lnSpc>
                <a:spcPct val="150000"/>
              </a:lnSpc>
              <a:buClr>
                <a:srgbClr val="000000"/>
              </a:buClr>
              <a:buNone/>
              <a:defRPr/>
            </a:pPr>
            <a:endParaRPr lang="es-SV" altLang="es-SV" sz="2100" kern="0" dirty="0">
              <a:solidFill>
                <a:schemeClr val="tx1"/>
              </a:solidFill>
              <a:ea typeface="Arial"/>
            </a:endParaRPr>
          </a:p>
          <a:p>
            <a:pPr>
              <a:lnSpc>
                <a:spcPct val="150000"/>
              </a:lnSpc>
              <a:buClr>
                <a:srgbClr val="000000"/>
              </a:buClr>
              <a:buFont typeface="Arial" panose="020B0604020202020204" pitchFamily="34" charset="0"/>
              <a:buChar char="•"/>
              <a:defRPr/>
            </a:pPr>
            <a:endParaRPr lang="es-SV" altLang="es-SV" sz="2100" kern="0" dirty="0">
              <a:solidFill>
                <a:schemeClr val="tx1"/>
              </a:solidFill>
              <a:ea typeface="Arial"/>
            </a:endParaRPr>
          </a:p>
          <a:p>
            <a:pPr>
              <a:lnSpc>
                <a:spcPct val="150000"/>
              </a:lnSpc>
              <a:buClr>
                <a:srgbClr val="000000"/>
              </a:buClr>
              <a:buFont typeface="Arial" panose="020B0604020202020204" pitchFamily="34" charset="0"/>
              <a:buChar char="•"/>
              <a:defRPr/>
            </a:pPr>
            <a:endParaRPr lang="es-SV" altLang="es-SV" sz="2100" kern="0" dirty="0">
              <a:solidFill>
                <a:schemeClr val="tx1"/>
              </a:solidFill>
              <a:ea typeface="Arial"/>
            </a:endParaRPr>
          </a:p>
          <a:p>
            <a:pPr>
              <a:lnSpc>
                <a:spcPct val="150000"/>
              </a:lnSpc>
              <a:buClr>
                <a:srgbClr val="000000"/>
              </a:buClr>
              <a:buFont typeface="Wingdings" pitchFamily="2" charset="2"/>
              <a:buChar char="Ø"/>
              <a:defRPr/>
            </a:pPr>
            <a:endParaRPr lang="es-SV" altLang="es-SV" sz="2300" kern="0" dirty="0">
              <a:solidFill>
                <a:schemeClr val="tx1"/>
              </a:solidFill>
              <a:ea typeface="Arial"/>
            </a:endParaRPr>
          </a:p>
          <a:p>
            <a:endParaRPr lang="es-SV" sz="2100" dirty="0"/>
          </a:p>
        </p:txBody>
      </p:sp>
    </p:spTree>
    <p:extLst>
      <p:ext uri="{BB962C8B-B14F-4D97-AF65-F5344CB8AC3E}">
        <p14:creationId xmlns:p14="http://schemas.microsoft.com/office/powerpoint/2010/main" val="3135901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Título"/>
          <p:cNvSpPr>
            <a:spLocks noGrp="1"/>
          </p:cNvSpPr>
          <p:nvPr>
            <p:ph type="ctrTitle" idx="4294967295"/>
          </p:nvPr>
        </p:nvSpPr>
        <p:spPr>
          <a:xfrm>
            <a:off x="577842" y="1556628"/>
            <a:ext cx="10925264" cy="2944970"/>
          </a:xfrm>
          <a:solidFill>
            <a:srgbClr val="00B0F0"/>
          </a:solidFill>
          <a:ln w="76200">
            <a:noFill/>
            <a:miter lim="800000"/>
            <a:headEnd/>
            <a:tailEnd/>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lt1"/>
          </a:fillRef>
          <a:effectRef idx="0">
            <a:scrgbClr r="0" g="0" b="0"/>
          </a:effectRef>
          <a:fontRef idx="major"/>
        </p:style>
        <p:txBody>
          <a:bodyPr>
            <a:normAutofit/>
          </a:bodyPr>
          <a:lstStyle/>
          <a:p>
            <a:pPr algn="ctr"/>
            <a:r>
              <a:rPr lang="es-MX" sz="4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Acciones </a:t>
            </a:r>
            <a:r>
              <a:rPr lang="es-MX" sz="4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Realizadas por el Programa Nacional de Tuberculosis en Población Privada de Libertad</a:t>
            </a:r>
            <a:r>
              <a:rPr lang="es-MX" sz="3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r>
            <a:br>
              <a:rPr lang="es-MX" sz="3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br>
            <a:endParaRPr lang="es-MX" sz="3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p14="http://schemas.microsoft.com/office/powerpoint/2010/main" val="2969324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8343" y="1789583"/>
            <a:ext cx="10040064" cy="2411233"/>
          </a:xfrm>
        </p:spPr>
        <p:txBody>
          <a:bodyPr>
            <a:normAutofit/>
          </a:bodyPr>
          <a:lstStyle/>
          <a:p>
            <a:pPr algn="ctr"/>
            <a:r>
              <a:rPr lang="es-SV" b="1" dirty="0" smtClean="0">
                <a:effectLst>
                  <a:outerShdw blurRad="38100" dist="38100" dir="2700000" algn="tl">
                    <a:srgbClr val="000000">
                      <a:alpha val="43137"/>
                    </a:srgbClr>
                  </a:outerShdw>
                </a:effectLst>
              </a:rPr>
              <a:t>JORNADA DE TOMA DE RADIOGRAFIAS DE TORAX</a:t>
            </a:r>
            <a:endParaRPr lang="es-SV"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6658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4067" y="234243"/>
            <a:ext cx="5270961" cy="3234360"/>
          </a:xfrm>
          <a:prstGeom prst="rect">
            <a:avLst/>
          </a:prstGeom>
          <a:ln>
            <a:noFill/>
          </a:ln>
          <a:effectLst>
            <a:softEdge rad="112500"/>
          </a:effectLst>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0443" y="3745225"/>
            <a:ext cx="5084585" cy="3289541"/>
          </a:xfrm>
          <a:prstGeom prst="rect">
            <a:avLst/>
          </a:prstGeom>
          <a:ln>
            <a:noFill/>
          </a:ln>
          <a:effectLst>
            <a:softEdge rad="112500"/>
          </a:effectLst>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8" y="1"/>
            <a:ext cx="6271706" cy="7079638"/>
          </a:xfrm>
          <a:prstGeom prst="rect">
            <a:avLst/>
          </a:prstGeom>
          <a:ln>
            <a:noFill/>
          </a:ln>
          <a:effectLst>
            <a:softEdge rad="112500"/>
          </a:effectLst>
        </p:spPr>
      </p:pic>
    </p:spTree>
    <p:extLst>
      <p:ext uri="{BB962C8B-B14F-4D97-AF65-F5344CB8AC3E}">
        <p14:creationId xmlns:p14="http://schemas.microsoft.com/office/powerpoint/2010/main" val="2769537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39942" y="1842753"/>
            <a:ext cx="10040064" cy="2649005"/>
          </a:xfrm>
        </p:spPr>
        <p:txBody>
          <a:bodyPr>
            <a:normAutofit fontScale="90000"/>
          </a:bodyPr>
          <a:lstStyle/>
          <a:p>
            <a:pPr algn="ctr"/>
            <a:r>
              <a:rPr lang="es-SV" b="1" dirty="0" smtClean="0">
                <a:effectLst>
                  <a:outerShdw blurRad="38100" dist="38100" dir="2700000" algn="tl">
                    <a:srgbClr val="000000">
                      <a:alpha val="43137"/>
                    </a:srgbClr>
                  </a:outerShdw>
                </a:effectLst>
              </a:rPr>
              <a:t>FORTALECIMIENTO CON LA ADECUACION DE AREAS DE AISLAMIENTO EN 10 CENTROS PENITENCIARIOS</a:t>
            </a:r>
            <a:endParaRPr lang="es-SV"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2141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p:cNvSpPr>
            <a:spLocks noChangeArrowheads="1"/>
          </p:cNvSpPr>
          <p:nvPr/>
        </p:nvSpPr>
        <p:spPr bwMode="auto">
          <a:xfrm>
            <a:off x="396255" y="2168637"/>
            <a:ext cx="11197455" cy="45719"/>
          </a:xfrm>
          <a:prstGeom prst="rect">
            <a:avLst/>
          </a:prstGeom>
          <a:solidFill>
            <a:schemeClr val="tx2">
              <a:lumMod val="50000"/>
            </a:schemeClr>
          </a:solidFill>
          <a:ln w="76200">
            <a:solidFill>
              <a:schemeClr val="accent1"/>
            </a:solidFill>
          </a:ln>
          <a:extLst/>
        </p:spPr>
        <p:txBody>
          <a:bodyPr rot="0" vert="horz" wrap="square" lIns="121652" tIns="60825" rIns="121652" bIns="60825" anchor="t" anchorCtr="0" upright="1">
            <a:noAutofit/>
          </a:bodyPr>
          <a:lstStyle/>
          <a:p>
            <a:pPr fontAlgn="base">
              <a:spcBef>
                <a:spcPct val="0"/>
              </a:spcBef>
              <a:spcAft>
                <a:spcPct val="0"/>
              </a:spcAft>
            </a:pPr>
            <a:endParaRPr lang="en-US" sz="2500" dirty="0">
              <a:solidFill>
                <a:srgbClr val="000000"/>
              </a:solidFill>
              <a:latin typeface="Arial Narrow" panose="020B0606020202030204" pitchFamily="34" charset="0"/>
              <a:cs typeface="Arial" charset="0"/>
            </a:endParaRPr>
          </a:p>
        </p:txBody>
      </p:sp>
      <p:sp>
        <p:nvSpPr>
          <p:cNvPr id="9" name="Rectangle 11"/>
          <p:cNvSpPr>
            <a:spLocks noChangeArrowheads="1"/>
          </p:cNvSpPr>
          <p:nvPr/>
        </p:nvSpPr>
        <p:spPr bwMode="auto">
          <a:xfrm>
            <a:off x="422964" y="4741927"/>
            <a:ext cx="11197456" cy="96478"/>
          </a:xfrm>
          <a:prstGeom prst="rect">
            <a:avLst/>
          </a:prstGeom>
          <a:solidFill>
            <a:schemeClr val="accent1"/>
          </a:solidFill>
          <a:ln>
            <a:solidFill>
              <a:schemeClr val="accent1"/>
            </a:solidFill>
          </a:ln>
          <a:extLst/>
        </p:spPr>
        <p:txBody>
          <a:bodyPr rot="0" vert="horz" wrap="square" lIns="121652" tIns="60825" rIns="121652" bIns="60825" anchor="t" anchorCtr="0" upright="1">
            <a:noAutofit/>
          </a:bodyPr>
          <a:lstStyle/>
          <a:p>
            <a:pPr fontAlgn="base">
              <a:spcBef>
                <a:spcPct val="0"/>
              </a:spcBef>
              <a:spcAft>
                <a:spcPct val="0"/>
              </a:spcAft>
            </a:pPr>
            <a:endParaRPr lang="en-US" sz="2500" dirty="0">
              <a:solidFill>
                <a:srgbClr val="000000"/>
              </a:solidFill>
              <a:latin typeface="Arial Narrow" panose="020B0606020202030204" pitchFamily="34" charset="0"/>
              <a:cs typeface="Arial" charset="0"/>
            </a:endParaRPr>
          </a:p>
        </p:txBody>
      </p:sp>
      <p:sp>
        <p:nvSpPr>
          <p:cNvPr id="10" name="Subtitle 2"/>
          <p:cNvSpPr>
            <a:spLocks noGrp="1"/>
          </p:cNvSpPr>
          <p:nvPr>
            <p:ph type="subTitle" idx="1"/>
          </p:nvPr>
        </p:nvSpPr>
        <p:spPr>
          <a:xfrm>
            <a:off x="1847575" y="5237224"/>
            <a:ext cx="8518843" cy="1313630"/>
          </a:xfrm>
        </p:spPr>
        <p:txBody>
          <a:bodyPr>
            <a:noAutofit/>
          </a:bodyPr>
          <a:lstStyle/>
          <a:p>
            <a:pPr algn="ctr"/>
            <a:r>
              <a:rPr lang="es-ES" sz="2700" b="1" dirty="0">
                <a:solidFill>
                  <a:schemeClr val="tx2">
                    <a:lumMod val="50000"/>
                  </a:schemeClr>
                </a:solidFill>
                <a:latin typeface="+mj-lt"/>
              </a:rPr>
              <a:t>Licdo. Daniel Enrique Castro Castro</a:t>
            </a:r>
          </a:p>
          <a:p>
            <a:pPr algn="ctr"/>
            <a:r>
              <a:rPr lang="es-ES" sz="2100" b="1" dirty="0">
                <a:solidFill>
                  <a:schemeClr val="tx2">
                    <a:lumMod val="50000"/>
                  </a:schemeClr>
                </a:solidFill>
                <a:latin typeface="+mj-lt"/>
              </a:rPr>
              <a:t>Enfermero Colaborador Técnico</a:t>
            </a:r>
          </a:p>
          <a:p>
            <a:pPr algn="ctr"/>
            <a:r>
              <a:rPr lang="es-ES" sz="2100" b="1" dirty="0">
                <a:solidFill>
                  <a:schemeClr val="tx2">
                    <a:lumMod val="50000"/>
                  </a:schemeClr>
                </a:solidFill>
                <a:latin typeface="+mj-lt"/>
              </a:rPr>
              <a:t>Programa Nacional de Tuberculosis y Enfermedades Respiratorias </a:t>
            </a:r>
          </a:p>
          <a:p>
            <a:pPr algn="ctr"/>
            <a:r>
              <a:rPr lang="es-ES" sz="2100" b="1" dirty="0">
                <a:solidFill>
                  <a:schemeClr val="tx2">
                    <a:lumMod val="50000"/>
                  </a:schemeClr>
                </a:solidFill>
                <a:latin typeface="+mj-lt"/>
              </a:rPr>
              <a:t>Ministerio de Salud</a:t>
            </a:r>
          </a:p>
        </p:txBody>
      </p:sp>
      <p:sp>
        <p:nvSpPr>
          <p:cNvPr id="11" name="10 CuadroTexto"/>
          <p:cNvSpPr txBox="1"/>
          <p:nvPr/>
        </p:nvSpPr>
        <p:spPr>
          <a:xfrm>
            <a:off x="180231" y="2433592"/>
            <a:ext cx="11017224" cy="2308120"/>
          </a:xfrm>
          <a:prstGeom prst="rect">
            <a:avLst/>
          </a:prstGeom>
          <a:noFill/>
        </p:spPr>
        <p:txBody>
          <a:bodyPr wrap="square" lIns="91238" tIns="45619" rIns="91238" bIns="45619" rtlCol="0">
            <a:spAutoFit/>
          </a:bodyPr>
          <a:lstStyle/>
          <a:p>
            <a:pPr algn="ctr"/>
            <a:r>
              <a:rPr lang="es-SV" sz="48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El Sistema de Atención Sanitario y de Salud para los Privados de Libertad en Centros Penales. Casos de TB</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82" y="320033"/>
            <a:ext cx="10973428" cy="162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821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57290" y="3814438"/>
            <a:ext cx="5625317" cy="3067068"/>
          </a:xfrm>
        </p:spPr>
      </p:pic>
      <p:pic>
        <p:nvPicPr>
          <p:cNvPr id="5" name="4 Imagen"/>
          <p:cNvPicPr>
            <a:picLocks noChangeAspect="1"/>
          </p:cNvPicPr>
          <p:nvPr/>
        </p:nvPicPr>
        <p:blipFill rotWithShape="1">
          <a:blip r:embed="rId3">
            <a:extLst>
              <a:ext uri="{28A0092B-C50C-407E-A947-70E740481C1C}">
                <a14:useLocalDpi xmlns:a14="http://schemas.microsoft.com/office/drawing/2010/main" val="0"/>
              </a:ext>
            </a:extLst>
          </a:blip>
          <a:srcRect l="3005" t="51537" r="3595"/>
          <a:stretch/>
        </p:blipFill>
        <p:spPr>
          <a:xfrm>
            <a:off x="473970" y="3834112"/>
            <a:ext cx="5564631" cy="3054332"/>
          </a:xfrm>
          <a:prstGeom prst="rect">
            <a:avLst/>
          </a:prstGeom>
        </p:spPr>
      </p:pic>
      <p:pic>
        <p:nvPicPr>
          <p:cNvPr id="6" name="5 Imagen"/>
          <p:cNvPicPr>
            <a:picLocks noChangeAspect="1"/>
          </p:cNvPicPr>
          <p:nvPr/>
        </p:nvPicPr>
        <p:blipFill rotWithShape="1">
          <a:blip r:embed="rId4">
            <a:extLst>
              <a:ext uri="{28A0092B-C50C-407E-A947-70E740481C1C}">
                <a14:useLocalDpi xmlns:a14="http://schemas.microsoft.com/office/drawing/2010/main" val="0"/>
              </a:ext>
            </a:extLst>
          </a:blip>
          <a:srcRect l="2535" t="51342" r="3590" b="1493"/>
          <a:stretch/>
        </p:blipFill>
        <p:spPr>
          <a:xfrm>
            <a:off x="473970" y="787629"/>
            <a:ext cx="5120495" cy="2788994"/>
          </a:xfrm>
          <a:prstGeom prst="rect">
            <a:avLst/>
          </a:prstGeom>
        </p:spPr>
      </p:pic>
      <p:pic>
        <p:nvPicPr>
          <p:cNvPr id="7" name="6 Imagen"/>
          <p:cNvPicPr>
            <a:picLocks noChangeAspect="1"/>
          </p:cNvPicPr>
          <p:nvPr/>
        </p:nvPicPr>
        <p:blipFill rotWithShape="1">
          <a:blip r:embed="rId5">
            <a:extLst>
              <a:ext uri="{28A0092B-C50C-407E-A947-70E740481C1C}">
                <a14:useLocalDpi xmlns:a14="http://schemas.microsoft.com/office/drawing/2010/main" val="0"/>
              </a:ext>
            </a:extLst>
          </a:blip>
          <a:srcRect l="19698" t="54329" r="3495" b="1890"/>
          <a:stretch/>
        </p:blipFill>
        <p:spPr>
          <a:xfrm>
            <a:off x="6038599" y="866309"/>
            <a:ext cx="5771148" cy="2631632"/>
          </a:xfrm>
          <a:prstGeom prst="rect">
            <a:avLst/>
          </a:prstGeom>
        </p:spPr>
      </p:pic>
    </p:spTree>
    <p:extLst>
      <p:ext uri="{BB962C8B-B14F-4D97-AF65-F5344CB8AC3E}">
        <p14:creationId xmlns:p14="http://schemas.microsoft.com/office/powerpoint/2010/main" val="1678164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2599" y="1248316"/>
            <a:ext cx="10040064" cy="3447729"/>
          </a:xfrm>
        </p:spPr>
        <p:txBody>
          <a:bodyPr>
            <a:normAutofit/>
          </a:bodyPr>
          <a:lstStyle/>
          <a:p>
            <a:pPr algn="ctr"/>
            <a:r>
              <a:rPr lang="es-SV" b="1" dirty="0" smtClean="0">
                <a:effectLst>
                  <a:outerShdw blurRad="38100" dist="38100" dir="2700000" algn="tl">
                    <a:srgbClr val="000000">
                      <a:alpha val="43137"/>
                    </a:srgbClr>
                  </a:outerShdw>
                </a:effectLst>
              </a:rPr>
              <a:t>FORTALECIMIENTO EN EL DIAGNOSTICO OPORTUNO DE LA TB EN LA POBLACION PRIVADA DE LIBERTAD</a:t>
            </a:r>
            <a:endParaRPr lang="es-SV"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4635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CuadroTexto"/>
          <p:cNvSpPr txBox="1">
            <a:spLocks noChangeArrowheads="1"/>
          </p:cNvSpPr>
          <p:nvPr/>
        </p:nvSpPr>
        <p:spPr bwMode="auto">
          <a:xfrm>
            <a:off x="238915" y="440634"/>
            <a:ext cx="11596112" cy="115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809" tIns="55916" rIns="111809" bIns="559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SV" sz="3400" b="1" dirty="0">
                <a:solidFill>
                  <a:schemeClr val="tx2"/>
                </a:solidFill>
                <a:cs typeface="Arial" charset="0"/>
              </a:rPr>
              <a:t>Nuevos Métodos Diagnóstico en PPL de </a:t>
            </a:r>
          </a:p>
          <a:p>
            <a:pPr algn="ctr" eaLnBrk="1" hangingPunct="1"/>
            <a:r>
              <a:rPr lang="es-SV" sz="3400" b="1" dirty="0">
                <a:solidFill>
                  <a:schemeClr val="tx2"/>
                </a:solidFill>
                <a:cs typeface="Arial" charset="0"/>
              </a:rPr>
              <a:t>El Salvador.</a:t>
            </a:r>
          </a:p>
        </p:txBody>
      </p:sp>
      <p:grpSp>
        <p:nvGrpSpPr>
          <p:cNvPr id="22531" name="Group 16"/>
          <p:cNvGrpSpPr>
            <a:grpSpLocks/>
          </p:cNvGrpSpPr>
          <p:nvPr/>
        </p:nvGrpSpPr>
        <p:grpSpPr bwMode="auto">
          <a:xfrm>
            <a:off x="267357" y="2482327"/>
            <a:ext cx="3803055" cy="4324381"/>
            <a:chOff x="3266" y="845"/>
            <a:chExt cx="2221" cy="2903"/>
          </a:xfrm>
        </p:grpSpPr>
        <p:pic>
          <p:nvPicPr>
            <p:cNvPr id="2253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6" y="845"/>
              <a:ext cx="2221" cy="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 y="2704"/>
              <a:ext cx="249"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 y="2795"/>
              <a:ext cx="248"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6 Rectángulo"/>
          <p:cNvSpPr/>
          <p:nvPr/>
        </p:nvSpPr>
        <p:spPr>
          <a:xfrm>
            <a:off x="3804300" y="1854570"/>
            <a:ext cx="3819734" cy="559200"/>
          </a:xfrm>
          <a:prstGeom prst="rect">
            <a:avLst/>
          </a:prstGeom>
        </p:spPr>
        <p:txBody>
          <a:bodyPr wrap="none" lIns="111809" tIns="55916" rIns="111809" bIns="55916">
            <a:spAutoFit/>
          </a:bodyPr>
          <a:lstStyle/>
          <a:p>
            <a:pPr>
              <a:defRPr/>
            </a:pPr>
            <a:r>
              <a:rPr lang="es-ES" sz="2900" b="1" dirty="0">
                <a:latin typeface="Arial" pitchFamily="34" charset="0"/>
                <a:cs typeface="Arial" pitchFamily="34" charset="0"/>
              </a:rPr>
              <a:t>GeneXpert MTB/RIF </a:t>
            </a:r>
            <a:endParaRPr lang="es-SV" sz="2900" b="1" dirty="0">
              <a:latin typeface="Arial" pitchFamily="34" charset="0"/>
              <a:cs typeface="Arial" pitchFamily="34" charset="0"/>
            </a:endParaRP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80" t="3080" r="2200"/>
          <a:stretch/>
        </p:blipFill>
        <p:spPr bwMode="auto">
          <a:xfrm>
            <a:off x="4114301" y="2653681"/>
            <a:ext cx="7019519" cy="412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2855" y="2645716"/>
            <a:ext cx="2259943"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494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6751" y="1798170"/>
            <a:ext cx="11279747" cy="3421772"/>
          </a:xfrm>
        </p:spPr>
        <p:txBody>
          <a:bodyPr>
            <a:normAutofit fontScale="90000"/>
          </a:bodyPr>
          <a:lstStyle/>
          <a:p>
            <a:pPr algn="ctr"/>
            <a:r>
              <a:rPr lang="es-SV" b="1" dirty="0" smtClean="0">
                <a:effectLst>
                  <a:outerShdw blurRad="38100" dist="38100" dir="2700000" algn="tl">
                    <a:srgbClr val="000000">
                      <a:alpha val="43137"/>
                    </a:srgbClr>
                  </a:outerShdw>
                </a:effectLst>
              </a:rPr>
              <a:t>BUSQUEDA ACTIVA DEL SINTOMATICO RESPIRATORIO Y ADMINISTRACION DE TRATAMIENTO ANTITUBERCULOSIS</a:t>
            </a:r>
            <a:endParaRPr lang="es-SV"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1875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Nueva carpeta\DSC09840.JPG"/>
          <p:cNvPicPr>
            <a:picLocks noChangeAspect="1" noChangeArrowheads="1"/>
          </p:cNvPicPr>
          <p:nvPr/>
        </p:nvPicPr>
        <p:blipFill>
          <a:blip r:embed="rId2" cstate="print"/>
          <a:srcRect/>
          <a:stretch>
            <a:fillRect/>
          </a:stretch>
        </p:blipFill>
        <p:spPr bwMode="auto">
          <a:xfrm>
            <a:off x="238913" y="127000"/>
            <a:ext cx="5782677" cy="3670716"/>
          </a:xfrm>
          <a:prstGeom prst="rect">
            <a:avLst/>
          </a:prstGeom>
          <a:ln>
            <a:noFill/>
          </a:ln>
          <a:effectLst>
            <a:softEdge rad="112500"/>
          </a:effectLst>
        </p:spPr>
      </p:pic>
      <p:pic>
        <p:nvPicPr>
          <p:cNvPr id="6" name="Imagen 1"/>
          <p:cNvPicPr>
            <a:picLocks noChangeAspect="1"/>
          </p:cNvPicPr>
          <p:nvPr/>
        </p:nvPicPr>
        <p:blipFill rotWithShape="1">
          <a:blip r:embed="rId3" cstate="print">
            <a:extLst>
              <a:ext uri="{28A0092B-C50C-407E-A947-70E740481C1C}">
                <a14:useLocalDpi xmlns:a14="http://schemas.microsoft.com/office/drawing/2010/main" val="0"/>
              </a:ext>
            </a:extLst>
          </a:blip>
          <a:srcRect t="1102" r="6162"/>
          <a:stretch/>
        </p:blipFill>
        <p:spPr>
          <a:xfrm>
            <a:off x="6022790" y="283817"/>
            <a:ext cx="5750139" cy="3214757"/>
          </a:xfrm>
          <a:prstGeom prst="rect">
            <a:avLst/>
          </a:prstGeom>
          <a:ln>
            <a:noFill/>
          </a:ln>
          <a:effectLst>
            <a:outerShdw blurRad="292100" dist="139700" dir="2700000" algn="tl" rotWithShape="0">
              <a:srgbClr val="333333">
                <a:alpha val="65000"/>
              </a:srgbClr>
            </a:outerShdw>
          </a:effectLst>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2791" y="3797715"/>
            <a:ext cx="5797379" cy="3557380"/>
          </a:xfrm>
          <a:prstGeom prst="rect">
            <a:avLst/>
          </a:prstGeom>
        </p:spPr>
      </p:pic>
      <p:pic>
        <p:nvPicPr>
          <p:cNvPr id="8" name="2 Imagen"/>
          <p:cNvPicPr/>
          <p:nvPr/>
        </p:nvPicPr>
        <p:blipFill>
          <a:blip r:embed="rId5"/>
          <a:stretch/>
        </p:blipFill>
        <p:spPr>
          <a:xfrm>
            <a:off x="396256" y="3881603"/>
            <a:ext cx="5400600" cy="34734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74532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0425" y="1322622"/>
            <a:ext cx="11061778" cy="3938135"/>
          </a:xfrm>
        </p:spPr>
        <p:txBody>
          <a:bodyPr>
            <a:normAutofit/>
          </a:bodyPr>
          <a:lstStyle/>
          <a:p>
            <a:pPr algn="ctr"/>
            <a:r>
              <a:rPr lang="es-SV" b="1" dirty="0" smtClean="0">
                <a:effectLst>
                  <a:outerShdw blurRad="38100" dist="38100" dir="2700000" algn="tl">
                    <a:srgbClr val="000000">
                      <a:alpha val="43137"/>
                    </a:srgbClr>
                  </a:outerShdw>
                </a:effectLst>
              </a:rPr>
              <a:t>FORMACION DE VOLUNTARIOS EN TUBERCULOSIS DENTRO DE LA POBLACION PRIVADA DE LIBERTAD</a:t>
            </a:r>
            <a:endParaRPr lang="es-SV"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2568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Fotos 2014\Actividades Clinica 2014\DSC05231.JPG"/>
          <p:cNvPicPr>
            <a:picLocks noChangeAspect="1" noChangeArrowheads="1"/>
          </p:cNvPicPr>
          <p:nvPr/>
        </p:nvPicPr>
        <p:blipFill>
          <a:blip r:embed="rId2">
            <a:extLst/>
          </a:blip>
          <a:srcRect/>
          <a:stretch>
            <a:fillRect/>
          </a:stretch>
        </p:blipFill>
        <p:spPr bwMode="auto">
          <a:xfrm>
            <a:off x="6726327" y="3975313"/>
            <a:ext cx="4498928" cy="2761502"/>
          </a:xfrm>
          <a:prstGeom prst="rect">
            <a:avLst/>
          </a:prstGeom>
          <a:ln>
            <a:noFill/>
          </a:ln>
          <a:effectLst>
            <a:softEdge rad="112500"/>
          </a:effectLst>
          <a:extLst/>
        </p:spPr>
      </p:pic>
      <p:pic>
        <p:nvPicPr>
          <p:cNvPr id="1027" name="Picture 3" descr="I:\Fotos 2014\Actividades Clinica 2014\DSC05235.JPG"/>
          <p:cNvPicPr>
            <a:picLocks noChangeAspect="1" noChangeArrowheads="1"/>
          </p:cNvPicPr>
          <p:nvPr/>
        </p:nvPicPr>
        <p:blipFill>
          <a:blip r:embed="rId3">
            <a:extLst/>
          </a:blip>
          <a:srcRect/>
          <a:stretch>
            <a:fillRect/>
          </a:stretch>
        </p:blipFill>
        <p:spPr bwMode="auto">
          <a:xfrm>
            <a:off x="1021862" y="4146191"/>
            <a:ext cx="4424817" cy="2716011"/>
          </a:xfrm>
          <a:prstGeom prst="rect">
            <a:avLst/>
          </a:prstGeom>
          <a:ln>
            <a:noFill/>
          </a:ln>
          <a:effectLst>
            <a:softEdge rad="112500"/>
          </a:effectLst>
          <a:extLst/>
        </p:spPr>
      </p:pic>
      <p:pic>
        <p:nvPicPr>
          <p:cNvPr id="1028" name="Picture 4" descr="I:\Fotos 2014\Actividades Clinica 2014\DSC05237.JPG"/>
          <p:cNvPicPr>
            <a:picLocks noChangeAspect="1" noChangeArrowheads="1"/>
          </p:cNvPicPr>
          <p:nvPr/>
        </p:nvPicPr>
        <p:blipFill>
          <a:blip r:embed="rId4">
            <a:extLst/>
          </a:blip>
          <a:srcRect/>
          <a:stretch>
            <a:fillRect/>
          </a:stretch>
        </p:blipFill>
        <p:spPr bwMode="auto">
          <a:xfrm>
            <a:off x="1021862" y="876795"/>
            <a:ext cx="4524401" cy="2777137"/>
          </a:xfrm>
          <a:prstGeom prst="rect">
            <a:avLst/>
          </a:prstGeom>
          <a:ln>
            <a:noFill/>
          </a:ln>
          <a:effectLst>
            <a:softEdge rad="112500"/>
          </a:effectLst>
          <a:extLst/>
        </p:spPr>
      </p:pic>
      <p:pic>
        <p:nvPicPr>
          <p:cNvPr id="1029" name="Picture 5" descr="I:\Fotos 2014\Actividades Clinica 2014\DSC05239.JPG"/>
          <p:cNvPicPr>
            <a:picLocks noChangeAspect="1" noChangeArrowheads="1"/>
          </p:cNvPicPr>
          <p:nvPr/>
        </p:nvPicPr>
        <p:blipFill>
          <a:blip r:embed="rId5">
            <a:extLst/>
          </a:blip>
          <a:srcRect/>
          <a:stretch>
            <a:fillRect/>
          </a:stretch>
        </p:blipFill>
        <p:spPr bwMode="auto">
          <a:xfrm>
            <a:off x="6526527" y="876797"/>
            <a:ext cx="4524397" cy="2777136"/>
          </a:xfrm>
          <a:prstGeom prst="rect">
            <a:avLst/>
          </a:prstGeom>
          <a:ln>
            <a:noFill/>
          </a:ln>
          <a:effectLst>
            <a:softEdge rad="112500"/>
          </a:effectLst>
          <a:extLst/>
        </p:spPr>
      </p:pic>
    </p:spTree>
    <p:extLst>
      <p:ext uri="{BB962C8B-B14F-4D97-AF65-F5344CB8AC3E}">
        <p14:creationId xmlns:p14="http://schemas.microsoft.com/office/powerpoint/2010/main" val="828239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2" descr="J:\DSC03935.JPG">
            <a:extLst>
              <a:ext uri="{FF2B5EF4-FFF2-40B4-BE49-F238E27FC236}">
                <a16:creationId xmlns:a16="http://schemas.microsoft.com/office/drawing/2014/main" xmlns="" id="{D03FBFE5-CB01-4521-845F-465EF4C9C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76" y="597453"/>
            <a:ext cx="5837912" cy="3642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9877" name="Picture 3" descr="J:\DSC03930.JPG">
            <a:extLst>
              <a:ext uri="{FF2B5EF4-FFF2-40B4-BE49-F238E27FC236}">
                <a16:creationId xmlns:a16="http://schemas.microsoft.com/office/drawing/2014/main" xmlns="" id="{756421E0-4D5D-4D3D-8AC0-43C0AC9E9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3234232"/>
            <a:ext cx="5751064" cy="3979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6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2" descr="J:\DSC03938.JPG">
            <a:extLst>
              <a:ext uri="{FF2B5EF4-FFF2-40B4-BE49-F238E27FC236}">
                <a16:creationId xmlns:a16="http://schemas.microsoft.com/office/drawing/2014/main" xmlns="" id="{6BA2E33F-2B78-47F5-AD8F-567BD55DE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88" y="675863"/>
            <a:ext cx="5937815" cy="4449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0901" name="Picture 3" descr="J:\DSC03937.JPG">
            <a:extLst>
              <a:ext uri="{FF2B5EF4-FFF2-40B4-BE49-F238E27FC236}">
                <a16:creationId xmlns:a16="http://schemas.microsoft.com/office/drawing/2014/main" xmlns="" id="{3DA21859-CC8A-4565-BC8D-58B5B9CBC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904" y="2557672"/>
            <a:ext cx="5703050" cy="4449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604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13 CuadroTexto"/>
          <p:cNvSpPr txBox="1">
            <a:spLocks noChangeArrowheads="1"/>
          </p:cNvSpPr>
          <p:nvPr/>
        </p:nvSpPr>
        <p:spPr bwMode="auto">
          <a:xfrm>
            <a:off x="758501" y="361857"/>
            <a:ext cx="10510963" cy="1142552"/>
          </a:xfrm>
          <a:prstGeom prst="rect">
            <a:avLst/>
          </a:prstGeom>
          <a:solidFill>
            <a:srgbClr val="FFFFFF"/>
          </a:solidFill>
          <a:ln w="9525">
            <a:noFill/>
            <a:miter lim="800000"/>
            <a:headEnd/>
            <a:tailEnd/>
          </a:ln>
        </p:spPr>
        <p:txBody>
          <a:bodyPr wrap="square" lIns="125660" tIns="62831" rIns="125660" bIns="62831">
            <a:spAutoFit/>
          </a:bodyPr>
          <a:lstStyle/>
          <a:p>
            <a:pPr algn="ctr"/>
            <a:r>
              <a:rPr lang="es-SV" b="1" dirty="0">
                <a:effectLst>
                  <a:outerShdw blurRad="38100" dist="38100" dir="2700000" algn="tl">
                    <a:srgbClr val="000000">
                      <a:alpha val="43137"/>
                    </a:srgbClr>
                  </a:outerShdw>
                </a:effectLst>
                <a:ea typeface="Calibri" panose="020F0502020204030204" pitchFamily="34" charset="0"/>
              </a:rPr>
              <a:t>SEGUIMIENTO AL CUMPLIMIENTO DE LO CONTEMPLADO EN EL CONVENIO DE COOPERACIÓN INTERINSTITUCIONAL  ENTRE EL MINISTERIO DE SALUD Y MINISTERIO DE JUSTICIA Y SEGURIDAD</a:t>
            </a:r>
            <a:endParaRPr lang="es-SV" b="1" dirty="0">
              <a:effectLst>
                <a:outerShdw blurRad="38100" dist="38100" dir="2700000" algn="tl">
                  <a:srgbClr val="000000">
                    <a:alpha val="43137"/>
                  </a:srgbClr>
                </a:outerShdw>
              </a:effectLst>
            </a:endParaRPr>
          </a:p>
        </p:txBody>
      </p:sp>
      <p:sp>
        <p:nvSpPr>
          <p:cNvPr id="32774" name="14 CuadroTexto"/>
          <p:cNvSpPr txBox="1">
            <a:spLocks noChangeArrowheads="1"/>
          </p:cNvSpPr>
          <p:nvPr/>
        </p:nvSpPr>
        <p:spPr bwMode="auto">
          <a:xfrm>
            <a:off x="758501" y="6983589"/>
            <a:ext cx="10416144" cy="465443"/>
          </a:xfrm>
          <a:prstGeom prst="rect">
            <a:avLst/>
          </a:prstGeom>
          <a:solidFill>
            <a:srgbClr val="FFFFD5"/>
          </a:solidFill>
          <a:ln w="9525">
            <a:noFill/>
            <a:miter lim="800000"/>
            <a:headEnd/>
            <a:tailEnd/>
          </a:ln>
        </p:spPr>
        <p:txBody>
          <a:bodyPr lIns="125660" tIns="62831" rIns="125660" bIns="62831">
            <a:spAutoFit/>
          </a:bodyPr>
          <a:lstStyle/>
          <a:p>
            <a:pPr algn="ctr"/>
            <a:r>
              <a:rPr lang="es-ES" b="1" dirty="0"/>
              <a:t>COMITÉ DE SEGUIMIENTO AL CONVENIO MINSAL-MJSP</a:t>
            </a:r>
          </a:p>
        </p:txBody>
      </p:sp>
      <p:pic>
        <p:nvPicPr>
          <p:cNvPr id="32775" name="Picture 7"/>
          <p:cNvPicPr>
            <a:picLocks noChangeAspect="1" noChangeArrowheads="1"/>
          </p:cNvPicPr>
          <p:nvPr/>
        </p:nvPicPr>
        <p:blipFill>
          <a:blip r:embed="rId3"/>
          <a:srcRect/>
          <a:stretch>
            <a:fillRect/>
          </a:stretch>
        </p:blipFill>
        <p:spPr bwMode="auto">
          <a:xfrm>
            <a:off x="4061860" y="2068949"/>
            <a:ext cx="3919616" cy="3206364"/>
          </a:xfrm>
          <a:prstGeom prst="rect">
            <a:avLst/>
          </a:prstGeom>
          <a:noFill/>
          <a:ln w="9525">
            <a:noFill/>
            <a:miter lim="800000"/>
            <a:headEnd/>
            <a:tailEnd/>
          </a:ln>
          <a:effectLst/>
        </p:spPr>
      </p:pic>
      <p:pic>
        <p:nvPicPr>
          <p:cNvPr id="66562" name="Picture 2"/>
          <p:cNvPicPr>
            <a:picLocks noChangeAspect="1" noChangeArrowheads="1"/>
          </p:cNvPicPr>
          <p:nvPr/>
        </p:nvPicPr>
        <p:blipFill>
          <a:blip r:embed="rId4"/>
          <a:srcRect b="12260"/>
          <a:stretch>
            <a:fillRect/>
          </a:stretch>
        </p:blipFill>
        <p:spPr bwMode="auto">
          <a:xfrm rot="685774">
            <a:off x="8279299" y="2479243"/>
            <a:ext cx="3639760" cy="3157708"/>
          </a:xfrm>
          <a:prstGeom prst="rect">
            <a:avLst/>
          </a:prstGeom>
          <a:noFill/>
          <a:ln w="9525">
            <a:noFill/>
            <a:miter lim="800000"/>
            <a:headEnd/>
            <a:tailEnd/>
          </a:ln>
          <a:effectLst/>
        </p:spPr>
      </p:pic>
      <p:pic>
        <p:nvPicPr>
          <p:cNvPr id="66563" name="Picture 3" descr="F:\101MSDCF\DSC03785.JPG"/>
          <p:cNvPicPr>
            <a:picLocks noChangeAspect="1" noChangeArrowheads="1"/>
          </p:cNvPicPr>
          <p:nvPr/>
        </p:nvPicPr>
        <p:blipFill>
          <a:blip r:embed="rId5"/>
          <a:srcRect b="10388"/>
          <a:stretch>
            <a:fillRect/>
          </a:stretch>
        </p:blipFill>
        <p:spPr bwMode="auto">
          <a:xfrm rot="20658941">
            <a:off x="326216" y="2699164"/>
            <a:ext cx="3406657" cy="3144551"/>
          </a:xfrm>
          <a:prstGeom prst="rect">
            <a:avLst/>
          </a:prstGeom>
          <a:noFill/>
        </p:spPr>
      </p:pic>
    </p:spTree>
    <p:extLst>
      <p:ext uri="{BB962C8B-B14F-4D97-AF65-F5344CB8AC3E}">
        <p14:creationId xmlns:p14="http://schemas.microsoft.com/office/powerpoint/2010/main" val="1731503186"/>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n 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p:blipFill>
        <p:spPr>
          <a:xfrm>
            <a:off x="430584" y="482206"/>
            <a:ext cx="11404442" cy="6821558"/>
          </a:xfrm>
          <a:prstGeom prst="rect">
            <a:avLst/>
          </a:prstGeom>
          <a:ln>
            <a:noFill/>
          </a:ln>
        </p:spPr>
      </p:pic>
      <p:sp>
        <p:nvSpPr>
          <p:cNvPr id="2" name="1 CuadroTexto"/>
          <p:cNvSpPr txBox="1"/>
          <p:nvPr/>
        </p:nvSpPr>
        <p:spPr>
          <a:xfrm>
            <a:off x="1188343" y="565928"/>
            <a:ext cx="9626763" cy="559457"/>
          </a:xfrm>
          <a:prstGeom prst="rect">
            <a:avLst/>
          </a:prstGeom>
        </p:spPr>
        <p:style>
          <a:lnRef idx="0">
            <a:schemeClr val="accent6"/>
          </a:lnRef>
          <a:fillRef idx="3">
            <a:schemeClr val="accent6"/>
          </a:fillRef>
          <a:effectRef idx="3">
            <a:schemeClr val="accent6"/>
          </a:effectRef>
          <a:fontRef idx="minor">
            <a:schemeClr val="lt1"/>
          </a:fontRef>
        </p:style>
        <p:txBody>
          <a:bodyPr wrap="square" lIns="112084" tIns="56043" rIns="112084" bIns="56043" rtlCol="0">
            <a:spAutoFit/>
          </a:bodyPr>
          <a:lstStyle/>
          <a:p>
            <a:pPr defTabSz="1120852"/>
            <a:r>
              <a:rPr lang="es-SV" sz="2900" b="1" dirty="0">
                <a:solidFill>
                  <a:srgbClr val="FFFF00"/>
                </a:solidFill>
                <a:effectLst>
                  <a:outerShdw blurRad="38100" dist="38100" dir="2700000" algn="tl">
                    <a:srgbClr val="000000">
                      <a:alpha val="43137"/>
                    </a:srgbClr>
                  </a:outerShdw>
                </a:effectLst>
              </a:rPr>
              <a:t>TUBERCULOSIS EN EL CONTEXTO PENITENCIARIO</a:t>
            </a:r>
          </a:p>
        </p:txBody>
      </p:sp>
    </p:spTree>
    <p:extLst>
      <p:ext uri="{BB962C8B-B14F-4D97-AF65-F5344CB8AC3E}">
        <p14:creationId xmlns:p14="http://schemas.microsoft.com/office/powerpoint/2010/main" val="6654335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9 Imagen" descr="Logo Yo Cambio.jpg"/>
          <p:cNvPicPr>
            <a:picLocks noChangeAspect="1"/>
          </p:cNvPicPr>
          <p:nvPr/>
        </p:nvPicPr>
        <p:blipFill>
          <a:blip r:embed="rId3"/>
          <a:srcRect/>
          <a:stretch>
            <a:fillRect/>
          </a:stretch>
        </p:blipFill>
        <p:spPr bwMode="auto">
          <a:xfrm>
            <a:off x="0" y="0"/>
            <a:ext cx="931749" cy="721408"/>
          </a:xfrm>
          <a:prstGeom prst="rect">
            <a:avLst/>
          </a:prstGeom>
          <a:noFill/>
          <a:ln w="9525">
            <a:noFill/>
            <a:miter lim="800000"/>
            <a:headEnd/>
            <a:tailEnd/>
          </a:ln>
        </p:spPr>
      </p:pic>
      <p:pic>
        <p:nvPicPr>
          <p:cNvPr id="32771" name="11 Imagen" descr="C:\Users\Lic. Hilda Aguirre\Desktop\LOGO JULIO 2014\LOGO DGCP.jpg"/>
          <p:cNvPicPr>
            <a:picLocks noChangeAspect="1" noChangeArrowheads="1"/>
          </p:cNvPicPr>
          <p:nvPr/>
        </p:nvPicPr>
        <p:blipFill>
          <a:blip r:embed="rId4">
            <a:grayscl/>
          </a:blip>
          <a:srcRect/>
          <a:stretch>
            <a:fillRect/>
          </a:stretch>
        </p:blipFill>
        <p:spPr bwMode="auto">
          <a:xfrm>
            <a:off x="11111261" y="-62229"/>
            <a:ext cx="1058516" cy="596948"/>
          </a:xfrm>
          <a:prstGeom prst="rect">
            <a:avLst/>
          </a:prstGeom>
          <a:noFill/>
          <a:ln w="9525">
            <a:noFill/>
            <a:miter lim="800000"/>
            <a:headEnd/>
            <a:tailEnd/>
          </a:ln>
        </p:spPr>
      </p:pic>
      <p:pic>
        <p:nvPicPr>
          <p:cNvPr id="32772" name="Picture 3"/>
          <p:cNvPicPr>
            <a:picLocks noChangeAspect="1" noChangeArrowheads="1"/>
          </p:cNvPicPr>
          <p:nvPr/>
        </p:nvPicPr>
        <p:blipFill>
          <a:blip r:embed="rId5"/>
          <a:srcRect/>
          <a:stretch>
            <a:fillRect/>
          </a:stretch>
        </p:blipFill>
        <p:spPr bwMode="auto">
          <a:xfrm>
            <a:off x="458480" y="1551143"/>
            <a:ext cx="11189432" cy="5432448"/>
          </a:xfrm>
          <a:prstGeom prst="rect">
            <a:avLst/>
          </a:prstGeom>
          <a:noFill/>
          <a:ln w="9525">
            <a:noFill/>
            <a:miter lim="800000"/>
            <a:headEnd/>
            <a:tailEnd/>
          </a:ln>
        </p:spPr>
      </p:pic>
      <p:sp>
        <p:nvSpPr>
          <p:cNvPr id="32773" name="13 CuadroTexto"/>
          <p:cNvSpPr txBox="1">
            <a:spLocks noChangeArrowheads="1"/>
          </p:cNvSpPr>
          <p:nvPr/>
        </p:nvSpPr>
        <p:spPr bwMode="auto">
          <a:xfrm>
            <a:off x="1185286" y="361857"/>
            <a:ext cx="9752722" cy="1142552"/>
          </a:xfrm>
          <a:prstGeom prst="rect">
            <a:avLst/>
          </a:prstGeom>
          <a:solidFill>
            <a:srgbClr val="FFFFFF"/>
          </a:solidFill>
          <a:ln w="9525">
            <a:noFill/>
            <a:miter lim="800000"/>
            <a:headEnd/>
            <a:tailEnd/>
          </a:ln>
        </p:spPr>
        <p:txBody>
          <a:bodyPr lIns="125660" tIns="62831" rIns="125660" bIns="62831">
            <a:spAutoFit/>
          </a:bodyPr>
          <a:lstStyle/>
          <a:p>
            <a:pPr algn="ctr"/>
            <a:r>
              <a:rPr lang="es-ES" b="1" dirty="0"/>
              <a:t>APOYO DADO POR  MINSAL  A TRAVÉS DEL PROGRAMA NACIONAL DE TUBERCULOSIS Y ENFERMEDADES RESPIRATORIA  (PNTYER) </a:t>
            </a:r>
          </a:p>
          <a:p>
            <a:pPr algn="ctr"/>
            <a:r>
              <a:rPr lang="es-ES" b="1" dirty="0"/>
              <a:t>ANTE LA SITUACIÓN DE TUBERCULOSIS EN EL SISTEMA PENITENCIARIO</a:t>
            </a:r>
            <a:endParaRPr lang="es-SV" b="1" dirty="0"/>
          </a:p>
        </p:txBody>
      </p:sp>
      <p:sp>
        <p:nvSpPr>
          <p:cNvPr id="32774" name="14 CuadroTexto"/>
          <p:cNvSpPr txBox="1">
            <a:spLocks noChangeArrowheads="1"/>
          </p:cNvSpPr>
          <p:nvPr/>
        </p:nvSpPr>
        <p:spPr bwMode="auto">
          <a:xfrm>
            <a:off x="758501" y="6983589"/>
            <a:ext cx="10416144" cy="465443"/>
          </a:xfrm>
          <a:prstGeom prst="rect">
            <a:avLst/>
          </a:prstGeom>
          <a:solidFill>
            <a:srgbClr val="FFFFD5"/>
          </a:solidFill>
          <a:ln w="9525">
            <a:noFill/>
            <a:miter lim="800000"/>
            <a:headEnd/>
            <a:tailEnd/>
          </a:ln>
        </p:spPr>
        <p:txBody>
          <a:bodyPr lIns="125660" tIns="62831" rIns="125660" bIns="62831">
            <a:spAutoFit/>
          </a:bodyPr>
          <a:lstStyle/>
          <a:p>
            <a:pPr algn="ctr"/>
            <a:r>
              <a:rPr lang="es-ES" b="1" dirty="0"/>
              <a:t>TRABAJO DE LOS EQUIPOS MULTIDISCIPLINARIOS MINSAL-DGCP</a:t>
            </a:r>
          </a:p>
        </p:txBody>
      </p:sp>
    </p:spTree>
    <p:extLst>
      <p:ext uri="{BB962C8B-B14F-4D97-AF65-F5344CB8AC3E}">
        <p14:creationId xmlns:p14="http://schemas.microsoft.com/office/powerpoint/2010/main" val="3694880566"/>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4435" y="1813031"/>
            <a:ext cx="10421441" cy="3195093"/>
          </a:xfrm>
        </p:spPr>
        <p:txBody>
          <a:bodyPr>
            <a:normAutofit/>
          </a:bodyPr>
          <a:lstStyle/>
          <a:p>
            <a:pPr algn="ctr"/>
            <a:r>
              <a:rPr lang="es-SV" b="1" dirty="0" smtClean="0">
                <a:effectLst>
                  <a:outerShdw blurRad="38100" dist="38100" dir="2700000" algn="tl">
                    <a:srgbClr val="000000">
                      <a:alpha val="43137"/>
                    </a:srgbClr>
                  </a:outerShdw>
                </a:effectLst>
              </a:rPr>
              <a:t>Sensibilización de Personal de Seguridad, PNC y Comando de Sanidad Militar</a:t>
            </a:r>
            <a:endParaRPr lang="es-SV"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4999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4294967295"/>
          </p:nvPr>
        </p:nvSpPr>
        <p:spPr>
          <a:xfrm>
            <a:off x="9882411" y="7033990"/>
            <a:ext cx="1309634" cy="397581"/>
          </a:xfrm>
          <a:prstGeom prst="rect">
            <a:avLst/>
          </a:prstGeom>
        </p:spPr>
        <p:txBody>
          <a:bodyPr/>
          <a:lstStyle/>
          <a:p>
            <a:pPr>
              <a:defRPr/>
            </a:pPr>
            <a:fld id="{9E624D47-2A5E-44D1-9D58-9A09D53E799F}" type="slidenum">
              <a:rPr lang="es-ES_tradnl" smtClean="0"/>
              <a:pPr>
                <a:defRPr/>
              </a:pPr>
              <a:t>32</a:t>
            </a:fld>
            <a:endParaRPr lang="es-ES_tradnl" dirty="0"/>
          </a:p>
        </p:txBody>
      </p:sp>
      <p:pic>
        <p:nvPicPr>
          <p:cNvPr id="1027" name="Picture 3" descr="C:\Users\Clinica Son Sonate\Desktop\cierre de grupos pares y custodios\DSC034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257" y="283819"/>
            <a:ext cx="10637757" cy="693179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096232" y="331734"/>
            <a:ext cx="9493536" cy="559564"/>
          </a:xfrm>
          <a:prstGeom prst="rect">
            <a:avLst/>
          </a:prstGeom>
        </p:spPr>
        <p:style>
          <a:lnRef idx="1">
            <a:schemeClr val="accent6"/>
          </a:lnRef>
          <a:fillRef idx="2">
            <a:schemeClr val="accent6"/>
          </a:fillRef>
          <a:effectRef idx="1">
            <a:schemeClr val="accent6"/>
          </a:effectRef>
          <a:fontRef idx="minor">
            <a:schemeClr val="dk1"/>
          </a:fontRef>
        </p:style>
        <p:txBody>
          <a:bodyPr wrap="none" lIns="112192" tIns="56096" rIns="112192" bIns="56096" rtlCol="0">
            <a:spAutoFit/>
          </a:bodyPr>
          <a:lstStyle/>
          <a:p>
            <a:pPr algn="ctr"/>
            <a:r>
              <a:rPr lang="es-SV" sz="2900" b="1" dirty="0">
                <a:latin typeface="Arial" pitchFamily="34" charset="0"/>
                <a:cs typeface="Arial" pitchFamily="34" charset="0"/>
              </a:rPr>
              <a:t>AGENTES DE SEGURIDAD DE CENTROS PENALES </a:t>
            </a:r>
          </a:p>
        </p:txBody>
      </p:sp>
    </p:spTree>
    <p:extLst>
      <p:ext uri="{BB962C8B-B14F-4D97-AF65-F5344CB8AC3E}">
        <p14:creationId xmlns:p14="http://schemas.microsoft.com/office/powerpoint/2010/main" val="3520921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39" y="205406"/>
            <a:ext cx="10829428" cy="7181607"/>
          </a:xfrm>
          <a:prstGeom prst="rect">
            <a:avLst/>
          </a:prstGeom>
        </p:spPr>
      </p:pic>
      <p:sp>
        <p:nvSpPr>
          <p:cNvPr id="5" name="4 CuadroTexto"/>
          <p:cNvSpPr txBox="1"/>
          <p:nvPr/>
        </p:nvSpPr>
        <p:spPr>
          <a:xfrm>
            <a:off x="802380" y="205407"/>
            <a:ext cx="5364457" cy="882729"/>
          </a:xfrm>
          <a:prstGeom prst="rect">
            <a:avLst/>
          </a:prstGeom>
        </p:spPr>
        <p:style>
          <a:lnRef idx="1">
            <a:schemeClr val="accent6"/>
          </a:lnRef>
          <a:fillRef idx="2">
            <a:schemeClr val="accent6"/>
          </a:fillRef>
          <a:effectRef idx="1">
            <a:schemeClr val="accent6"/>
          </a:effectRef>
          <a:fontRef idx="minor">
            <a:schemeClr val="dk1"/>
          </a:fontRef>
        </p:style>
        <p:txBody>
          <a:bodyPr wrap="none" lIns="112192" tIns="56096" rIns="112192" bIns="56096" rtlCol="0">
            <a:spAutoFit/>
          </a:bodyPr>
          <a:lstStyle/>
          <a:p>
            <a:pPr algn="ctr"/>
            <a:r>
              <a:rPr lang="es-SV" sz="2500" b="1" dirty="0">
                <a:latin typeface="Arial" pitchFamily="34" charset="0"/>
                <a:cs typeface="Arial" pitchFamily="34" charset="0"/>
              </a:rPr>
              <a:t>COMANDO DE SANIDAD MILITAR</a:t>
            </a:r>
          </a:p>
          <a:p>
            <a:pPr algn="ctr"/>
            <a:r>
              <a:rPr lang="es-SV" sz="2500" b="1" dirty="0">
                <a:latin typeface="Arial" pitchFamily="34" charset="0"/>
                <a:cs typeface="Arial" pitchFamily="34" charset="0"/>
              </a:rPr>
              <a:t>(COSAM)</a:t>
            </a:r>
          </a:p>
        </p:txBody>
      </p:sp>
    </p:spTree>
    <p:extLst>
      <p:ext uri="{BB962C8B-B14F-4D97-AF65-F5344CB8AC3E}">
        <p14:creationId xmlns:p14="http://schemas.microsoft.com/office/powerpoint/2010/main" val="794001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669" y="283817"/>
            <a:ext cx="11355848" cy="6586332"/>
          </a:xfrm>
          <a:prstGeom prst="rect">
            <a:avLst/>
          </a:prstGeom>
        </p:spPr>
      </p:pic>
    </p:spTree>
    <p:extLst>
      <p:ext uri="{BB962C8B-B14F-4D97-AF65-F5344CB8AC3E}">
        <p14:creationId xmlns:p14="http://schemas.microsoft.com/office/powerpoint/2010/main" val="4224193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15" y="234042"/>
            <a:ext cx="11688586" cy="6664740"/>
          </a:xfrm>
          <a:prstGeom prst="rect">
            <a:avLst/>
          </a:prstGeom>
        </p:spPr>
      </p:pic>
      <p:sp>
        <p:nvSpPr>
          <p:cNvPr id="6" name="5 CuadroTexto"/>
          <p:cNvSpPr txBox="1"/>
          <p:nvPr/>
        </p:nvSpPr>
        <p:spPr>
          <a:xfrm>
            <a:off x="2775384" y="943337"/>
            <a:ext cx="5965326" cy="559564"/>
          </a:xfrm>
          <a:prstGeom prst="rect">
            <a:avLst/>
          </a:prstGeom>
        </p:spPr>
        <p:style>
          <a:lnRef idx="1">
            <a:schemeClr val="accent6"/>
          </a:lnRef>
          <a:fillRef idx="2">
            <a:schemeClr val="accent6"/>
          </a:fillRef>
          <a:effectRef idx="1">
            <a:schemeClr val="accent6"/>
          </a:effectRef>
          <a:fontRef idx="minor">
            <a:schemeClr val="dk1"/>
          </a:fontRef>
        </p:style>
        <p:txBody>
          <a:bodyPr wrap="none" lIns="112192" tIns="56096" rIns="112192" bIns="56096" rtlCol="0">
            <a:spAutoFit/>
          </a:bodyPr>
          <a:lstStyle/>
          <a:p>
            <a:r>
              <a:rPr lang="es-SV" sz="2900" b="1" dirty="0">
                <a:latin typeface="Arial" pitchFamily="34" charset="0"/>
                <a:cs typeface="Arial" pitchFamily="34" charset="0"/>
              </a:rPr>
              <a:t>POLICIA NACIONAL CIVIL (PNC)</a:t>
            </a:r>
          </a:p>
        </p:txBody>
      </p:sp>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84" y="668163"/>
            <a:ext cx="1521222" cy="1555751"/>
          </a:xfrm>
          <a:prstGeom prst="rect">
            <a:avLst/>
          </a:prstGeom>
        </p:spPr>
      </p:pic>
    </p:spTree>
    <p:extLst>
      <p:ext uri="{BB962C8B-B14F-4D97-AF65-F5344CB8AC3E}">
        <p14:creationId xmlns:p14="http://schemas.microsoft.com/office/powerpoint/2010/main" val="882738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dl-mail.ymail.com/ws/download/mailboxes/@.id==VjJ-Ao-zudChNapgeTB4JFP0Sb5907ZFZu_3FzSh0lIWqYc6j3yzbyrWtuUdB9u0y_ZUNpGjDVDkmtMSEF33GYFulw/messages/@.id==AOuawgoAI1G6WTmP0AWhaBmyvtw/content/parts/@.id==2/raw?appid=YahooMailNeo&amp;ymreqid=d68b3da7-03cc-e779-01c7-1300d5010000&amp;token=zitEzqOML3j84e6ealFTT5U7-km5qEQF52lp7AcCuBZZRjgCxlSpTtv0Mqwm1NDvqQDD5kX4SQa_9xkdOXTtd33XoMCsJxlo6Mig9OtCX9J6nJg52vi8Ez16zMr_Nc0C"/>
          <p:cNvSpPr>
            <a:spLocks noChangeAspect="1" noChangeArrowheads="1"/>
          </p:cNvSpPr>
          <p:nvPr/>
        </p:nvSpPr>
        <p:spPr bwMode="auto">
          <a:xfrm>
            <a:off x="207055" y="-157302"/>
            <a:ext cx="405659" cy="3318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12192" tIns="56096" rIns="112192" bIns="56096" numCol="1" anchor="t" anchorCtr="0" compatLnSpc="1">
            <a:prstTxWarp prst="textNoShape">
              <a:avLst/>
            </a:prstTxWarp>
          </a:bodyPr>
          <a:lstStyle/>
          <a:p>
            <a:endParaRPr lang="es-SV" dirty="0"/>
          </a:p>
        </p:txBody>
      </p:sp>
      <p:pic>
        <p:nvPicPr>
          <p:cNvPr id="2051" name="Picture 3" descr="C:\Users\fcastillo\Desktop\FOTOS CAPACITACION PNC\IMG-20170608-WA00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55" y="362227"/>
            <a:ext cx="11203231" cy="674314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793123" y="542418"/>
            <a:ext cx="9396137" cy="498008"/>
          </a:xfrm>
          <a:prstGeom prst="rect">
            <a:avLst/>
          </a:prstGeom>
        </p:spPr>
        <p:style>
          <a:lnRef idx="1">
            <a:schemeClr val="accent6"/>
          </a:lnRef>
          <a:fillRef idx="2">
            <a:schemeClr val="accent6"/>
          </a:fillRef>
          <a:effectRef idx="1">
            <a:schemeClr val="accent6"/>
          </a:effectRef>
          <a:fontRef idx="minor">
            <a:schemeClr val="dk1"/>
          </a:fontRef>
        </p:style>
        <p:txBody>
          <a:bodyPr wrap="none" lIns="112192" tIns="56096" rIns="112192" bIns="56096" rtlCol="0">
            <a:spAutoFit/>
          </a:bodyPr>
          <a:lstStyle/>
          <a:p>
            <a:r>
              <a:rPr lang="es-SV" sz="2500" b="1" dirty="0">
                <a:solidFill>
                  <a:schemeClr val="tx1"/>
                </a:solidFill>
                <a:effectLst>
                  <a:outerShdw blurRad="38100" dist="38100" dir="2700000" algn="tl">
                    <a:srgbClr val="000000">
                      <a:alpha val="43137"/>
                    </a:srgbClr>
                  </a:outerShdw>
                </a:effectLst>
                <a:latin typeface="Arial" pitchFamily="34" charset="0"/>
                <a:cs typeface="Arial" pitchFamily="34" charset="0"/>
              </a:rPr>
              <a:t>ATENCION A PL DE BARTOLINAS DE PNC  EN SONSONATE</a:t>
            </a:r>
          </a:p>
        </p:txBody>
      </p:sp>
    </p:spTree>
    <p:extLst>
      <p:ext uri="{BB962C8B-B14F-4D97-AF65-F5344CB8AC3E}">
        <p14:creationId xmlns:p14="http://schemas.microsoft.com/office/powerpoint/2010/main" val="3123702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8304" y="205409"/>
            <a:ext cx="10040064" cy="965619"/>
          </a:xfrm>
        </p:spPr>
        <p:txBody>
          <a:bodyPr/>
          <a:lstStyle/>
          <a:p>
            <a:pPr algn="ctr"/>
            <a:r>
              <a:rPr lang="es-ES" sz="2200" b="1" dirty="0">
                <a:solidFill>
                  <a:srgbClr val="000000"/>
                </a:solidFill>
                <a:latin typeface="Muli"/>
                <a:sym typeface="Muli"/>
              </a:rPr>
              <a:t>ACCIONES REALIZADAS ANTE LA SITUACIÓN DE TUBERCULOSIS EN EL SISTEMA PENITENCIARIO DE EL SALVADOR</a:t>
            </a:r>
            <a:endParaRPr lang="es-SV" dirty="0"/>
          </a:p>
        </p:txBody>
      </p:sp>
      <p:sp>
        <p:nvSpPr>
          <p:cNvPr id="3" name="2 Marcador de contenido"/>
          <p:cNvSpPr>
            <a:spLocks noGrp="1"/>
          </p:cNvSpPr>
          <p:nvPr>
            <p:ph idx="1"/>
          </p:nvPr>
        </p:nvSpPr>
        <p:spPr>
          <a:xfrm>
            <a:off x="648947" y="2653680"/>
            <a:ext cx="10742416" cy="4392488"/>
          </a:xfrm>
        </p:spPr>
        <p:txBody>
          <a:bodyPr/>
          <a:lstStyle/>
          <a:p>
            <a:pPr marL="615731" indent="-527771" defTabSz="1119605" eaLnBrk="1" fontAlgn="auto" hangingPunct="1">
              <a:lnSpc>
                <a:spcPct val="100000"/>
              </a:lnSpc>
              <a:spcBef>
                <a:spcPts val="0"/>
              </a:spcBef>
              <a:spcAft>
                <a:spcPts val="0"/>
              </a:spcAft>
              <a:buClrTx/>
              <a:buSzTx/>
              <a:buNone/>
              <a:defRPr/>
            </a:pPr>
            <a:r>
              <a:rPr lang="es-SV" sz="1600" b="1" dirty="0">
                <a:solidFill>
                  <a:prstClr val="black"/>
                </a:solidFill>
                <a:cs typeface="Times New Roman" pitchFamily="18" charset="0"/>
              </a:rPr>
              <a:t>¿Cómo se ha trabajado para la Búsqueda Activa de los Sintomáticos Respiratorios?</a:t>
            </a:r>
          </a:p>
          <a:p>
            <a:pPr marL="615731" indent="-527771" defTabSz="1119605" eaLnBrk="1" fontAlgn="auto" hangingPunct="1">
              <a:lnSpc>
                <a:spcPct val="150000"/>
              </a:lnSpc>
              <a:spcBef>
                <a:spcPts val="0"/>
              </a:spcBef>
              <a:spcAft>
                <a:spcPts val="0"/>
              </a:spcAft>
              <a:buClrTx/>
              <a:buSzTx/>
              <a:buNone/>
              <a:defRPr/>
            </a:pPr>
            <a:r>
              <a:rPr lang="es-SV" sz="1600" b="1" dirty="0">
                <a:solidFill>
                  <a:prstClr val="black"/>
                </a:solidFill>
                <a:cs typeface="Times New Roman" pitchFamily="18" charset="0"/>
              </a:rPr>
              <a:t>A través de:</a:t>
            </a:r>
          </a:p>
          <a:p>
            <a:pPr marL="2799015" lvl="5" indent="-289017" defTabSz="1119605">
              <a:lnSpc>
                <a:spcPct val="100000"/>
              </a:lnSpc>
              <a:spcBef>
                <a:spcPts val="0"/>
              </a:spcBef>
              <a:spcAft>
                <a:spcPts val="0"/>
              </a:spcAft>
              <a:buClrTx/>
              <a:buFont typeface="Wingdings" pitchFamily="2" charset="2"/>
              <a:buChar char="§"/>
              <a:defRPr/>
            </a:pPr>
            <a:r>
              <a:rPr lang="es-SV" b="1" dirty="0">
                <a:solidFill>
                  <a:prstClr val="black"/>
                </a:solidFill>
                <a:cs typeface="Times New Roman" pitchFamily="18" charset="0"/>
              </a:rPr>
              <a:t> Consultas Médicas. </a:t>
            </a:r>
          </a:p>
          <a:p>
            <a:pPr marL="2799015" lvl="5" indent="-289017" defTabSz="1119605">
              <a:lnSpc>
                <a:spcPct val="100000"/>
              </a:lnSpc>
              <a:spcBef>
                <a:spcPts val="0"/>
              </a:spcBef>
              <a:spcAft>
                <a:spcPts val="0"/>
              </a:spcAft>
              <a:buClrTx/>
              <a:buFont typeface="Wingdings" pitchFamily="2" charset="2"/>
              <a:buChar char="§"/>
              <a:defRPr/>
            </a:pPr>
            <a:r>
              <a:rPr lang="es-SV" b="1" dirty="0">
                <a:solidFill>
                  <a:prstClr val="black"/>
                </a:solidFill>
                <a:cs typeface="Times New Roman" pitchFamily="18" charset="0"/>
              </a:rPr>
              <a:t>Atenciones de Enfermería.</a:t>
            </a:r>
          </a:p>
          <a:p>
            <a:pPr marL="2799015" lvl="5" indent="-289017" defTabSz="1119605">
              <a:lnSpc>
                <a:spcPct val="100000"/>
              </a:lnSpc>
              <a:spcBef>
                <a:spcPts val="0"/>
              </a:spcBef>
              <a:spcAft>
                <a:spcPts val="0"/>
              </a:spcAft>
              <a:buClrTx/>
              <a:buFont typeface="Wingdings" pitchFamily="2" charset="2"/>
              <a:buChar char="§"/>
              <a:defRPr/>
            </a:pPr>
            <a:r>
              <a:rPr lang="es-SV" b="1" dirty="0">
                <a:solidFill>
                  <a:prstClr val="black"/>
                </a:solidFill>
                <a:cs typeface="Times New Roman" pitchFamily="18" charset="0"/>
              </a:rPr>
              <a:t>Realización de brigadas médicas con mayor énfasis en los penales con medidas extraordinarias.</a:t>
            </a:r>
          </a:p>
          <a:p>
            <a:pPr marL="2799015" lvl="5" indent="-289017" defTabSz="1119605">
              <a:lnSpc>
                <a:spcPct val="100000"/>
              </a:lnSpc>
              <a:spcBef>
                <a:spcPts val="0"/>
              </a:spcBef>
              <a:spcAft>
                <a:spcPts val="0"/>
              </a:spcAft>
              <a:buClrTx/>
              <a:buFont typeface="Wingdings" pitchFamily="2" charset="2"/>
              <a:buChar char="§"/>
              <a:defRPr/>
            </a:pPr>
            <a:r>
              <a:rPr lang="es-SV" b="1" dirty="0">
                <a:solidFill>
                  <a:prstClr val="black"/>
                </a:solidFill>
                <a:cs typeface="Times New Roman" pitchFamily="18" charset="0"/>
              </a:rPr>
              <a:t>Brigadas Médicas: con Unidades de Salud.</a:t>
            </a:r>
          </a:p>
          <a:p>
            <a:pPr marL="2799015" lvl="5" indent="-289017" defTabSz="1119605">
              <a:lnSpc>
                <a:spcPct val="100000"/>
              </a:lnSpc>
              <a:spcBef>
                <a:spcPts val="0"/>
              </a:spcBef>
              <a:spcAft>
                <a:spcPts val="0"/>
              </a:spcAft>
              <a:buClrTx/>
              <a:buFont typeface="Wingdings" pitchFamily="2" charset="2"/>
              <a:buChar char="§"/>
              <a:defRPr/>
            </a:pPr>
            <a:r>
              <a:rPr lang="es-SV" b="1" dirty="0">
                <a:solidFill>
                  <a:prstClr val="black"/>
                </a:solidFill>
                <a:cs typeface="Times New Roman" pitchFamily="18" charset="0"/>
              </a:rPr>
              <a:t>Promotores TB/VIH penitenciarios.</a:t>
            </a:r>
          </a:p>
          <a:p>
            <a:pPr marL="2799015" lvl="5" indent="-289017" defTabSz="1119605">
              <a:lnSpc>
                <a:spcPct val="100000"/>
              </a:lnSpc>
              <a:spcBef>
                <a:spcPts val="0"/>
              </a:spcBef>
              <a:spcAft>
                <a:spcPts val="0"/>
              </a:spcAft>
              <a:buClrTx/>
              <a:buFont typeface="Wingdings" pitchFamily="2" charset="2"/>
              <a:buChar char="§"/>
              <a:defRPr/>
            </a:pPr>
            <a:r>
              <a:rPr lang="es-SV" b="1" dirty="0">
                <a:solidFill>
                  <a:prstClr val="black"/>
                </a:solidFill>
                <a:cs typeface="Times New Roman" pitchFamily="18" charset="0"/>
              </a:rPr>
              <a:t>Participación activa de los pacientes PDL.</a:t>
            </a:r>
          </a:p>
          <a:p>
            <a:pPr marL="0" indent="-289017" defTabSz="1119605" eaLnBrk="1" fontAlgn="auto" hangingPunct="1">
              <a:lnSpc>
                <a:spcPct val="100000"/>
              </a:lnSpc>
              <a:spcBef>
                <a:spcPts val="0"/>
              </a:spcBef>
              <a:spcAft>
                <a:spcPts val="0"/>
              </a:spcAft>
              <a:buClrTx/>
              <a:buSzTx/>
              <a:buNone/>
              <a:defRPr/>
            </a:pPr>
            <a:r>
              <a:rPr lang="es-SV" sz="1600" b="1" dirty="0">
                <a:solidFill>
                  <a:prstClr val="black"/>
                </a:solidFill>
                <a:cs typeface="Times New Roman" pitchFamily="18" charset="0"/>
              </a:rPr>
              <a:t>También se realizan:</a:t>
            </a:r>
          </a:p>
          <a:p>
            <a:pPr marL="392687" indent="-392687" defTabSz="1119605" eaLnBrk="1" fontAlgn="auto" hangingPunct="1">
              <a:lnSpc>
                <a:spcPct val="150000"/>
              </a:lnSpc>
              <a:spcBef>
                <a:spcPts val="0"/>
              </a:spcBef>
              <a:spcAft>
                <a:spcPts val="0"/>
              </a:spcAft>
              <a:buClrTx/>
              <a:buSzTx/>
              <a:buFont typeface="Wingdings" pitchFamily="2" charset="2"/>
              <a:buChar char="Ø"/>
              <a:defRPr/>
            </a:pPr>
            <a:r>
              <a:rPr lang="es-ES" sz="1600" b="1" dirty="0">
                <a:solidFill>
                  <a:prstClr val="black"/>
                </a:solidFill>
              </a:rPr>
              <a:t>Jornadas de limpieza en Centros Penales mensualmente con mayor énfasis en los centros que se encuentran con medidas extraordinarias.</a:t>
            </a:r>
            <a:endParaRPr lang="es-SV" sz="1600" b="1" dirty="0">
              <a:solidFill>
                <a:prstClr val="black"/>
              </a:solidFill>
            </a:endParaRPr>
          </a:p>
          <a:p>
            <a:pPr marL="392687" indent="-392687" defTabSz="1119605" eaLnBrk="1" fontAlgn="auto" hangingPunct="1">
              <a:lnSpc>
                <a:spcPct val="150000"/>
              </a:lnSpc>
              <a:spcBef>
                <a:spcPts val="0"/>
              </a:spcBef>
              <a:spcAft>
                <a:spcPts val="0"/>
              </a:spcAft>
              <a:buClrTx/>
              <a:buSzTx/>
              <a:buFont typeface="Wingdings" pitchFamily="2" charset="2"/>
              <a:buChar char="Ø"/>
              <a:defRPr/>
            </a:pPr>
            <a:r>
              <a:rPr lang="es-ES" sz="1600" b="1" dirty="0">
                <a:solidFill>
                  <a:prstClr val="black"/>
                </a:solidFill>
              </a:rPr>
              <a:t>Suministro de dietas del tipo </a:t>
            </a:r>
            <a:r>
              <a:rPr lang="es-ES" sz="1600" b="1" dirty="0" err="1">
                <a:solidFill>
                  <a:prstClr val="black"/>
                </a:solidFill>
              </a:rPr>
              <a:t>Hiperproteica</a:t>
            </a:r>
            <a:r>
              <a:rPr lang="es-ES" sz="1600" b="1" dirty="0">
                <a:solidFill>
                  <a:prstClr val="black"/>
                </a:solidFill>
              </a:rPr>
              <a:t> </a:t>
            </a:r>
            <a:r>
              <a:rPr lang="es-ES" sz="1600" b="1" dirty="0" err="1">
                <a:solidFill>
                  <a:prstClr val="black"/>
                </a:solidFill>
              </a:rPr>
              <a:t>Hipercalórica</a:t>
            </a:r>
            <a:r>
              <a:rPr lang="es-ES" sz="1600" b="1" dirty="0">
                <a:solidFill>
                  <a:prstClr val="black"/>
                </a:solidFill>
              </a:rPr>
              <a:t> a los PPL que padecen dicha enfermedad. Así como suplementos nutricionales, en especial a los que se encuentran con desnutrición.</a:t>
            </a:r>
          </a:p>
          <a:p>
            <a:endParaRPr lang="es-SV" dirty="0"/>
          </a:p>
        </p:txBody>
      </p:sp>
      <p:sp>
        <p:nvSpPr>
          <p:cNvPr id="4" name="3 CuadroTexto"/>
          <p:cNvSpPr txBox="1"/>
          <p:nvPr/>
        </p:nvSpPr>
        <p:spPr>
          <a:xfrm>
            <a:off x="297773" y="1355821"/>
            <a:ext cx="11444767" cy="1111774"/>
          </a:xfrm>
          <a:prstGeom prst="rect">
            <a:avLst/>
          </a:prstGeom>
          <a:solidFill>
            <a:srgbClr val="FFFFFF">
              <a:alpha val="69804"/>
            </a:srgbClr>
          </a:solidFill>
        </p:spPr>
        <p:txBody>
          <a:bodyPr wrap="square" lIns="125660" tIns="62831" rIns="125660" bIns="62831" rtlCol="0">
            <a:spAutoFit/>
          </a:bodyPr>
          <a:lstStyle/>
          <a:p>
            <a:r>
              <a:rPr lang="es-SV" sz="1600" b="1" dirty="0">
                <a:solidFill>
                  <a:srgbClr val="800000"/>
                </a:solidFill>
                <a:cs typeface="Times New Roman" pitchFamily="18" charset="0"/>
              </a:rPr>
              <a:t>En el aumento de casos  también ha incidido, entre otras cosas: Mayor búsqueda del SR, Aumento de la Capacitación y Formación en TB del personal de salud, agentes de custodia y personal administrativo así como Mayor Capacidad para realizar pruebas diagnósticas.</a:t>
            </a:r>
          </a:p>
          <a:p>
            <a:endParaRPr lang="es-SV" sz="1600" dirty="0"/>
          </a:p>
        </p:txBody>
      </p:sp>
    </p:spTree>
    <p:extLst>
      <p:ext uri="{BB962C8B-B14F-4D97-AF65-F5344CB8AC3E}">
        <p14:creationId xmlns:p14="http://schemas.microsoft.com/office/powerpoint/2010/main" val="2084109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08"/>
          <p:cNvSpPr txBox="1">
            <a:spLocks/>
          </p:cNvSpPr>
          <p:nvPr/>
        </p:nvSpPr>
        <p:spPr>
          <a:xfrm>
            <a:off x="900311" y="421433"/>
            <a:ext cx="10081120" cy="792088"/>
          </a:xfrm>
          <a:prstGeom prst="rect">
            <a:avLst/>
          </a:prstGeom>
          <a:noFill/>
          <a:ln>
            <a:solidFill>
              <a:schemeClr val="bg1"/>
            </a:solidFill>
          </a:ln>
        </p:spPr>
        <p:txBody>
          <a:bodyPr lIns="91429" tIns="45714" rIns="91429" bIns="45714">
            <a:noAutofit/>
          </a:bodyPr>
          <a:lstStyle>
            <a:lvl1pPr algn="l" rtl="0" eaLnBrk="0" fontAlgn="base" hangingPunct="0">
              <a:lnSpc>
                <a:spcPct val="85000"/>
              </a:lnSpc>
              <a:spcBef>
                <a:spcPct val="0"/>
              </a:spcBef>
              <a:spcAft>
                <a:spcPct val="0"/>
              </a:spcAft>
              <a:defRPr sz="5900" kern="1200" spc="-61">
                <a:solidFill>
                  <a:srgbClr val="404040"/>
                </a:solidFill>
                <a:latin typeface="+mj-lt"/>
                <a:ea typeface="+mj-ea"/>
                <a:cs typeface="+mj-cs"/>
              </a:defRPr>
            </a:lvl1pPr>
            <a:lvl2pPr algn="l" rtl="0" eaLnBrk="0" fontAlgn="base" hangingPunct="0">
              <a:lnSpc>
                <a:spcPct val="85000"/>
              </a:lnSpc>
              <a:spcBef>
                <a:spcPct val="0"/>
              </a:spcBef>
              <a:spcAft>
                <a:spcPct val="0"/>
              </a:spcAft>
              <a:defRPr sz="5900">
                <a:solidFill>
                  <a:srgbClr val="404040"/>
                </a:solidFill>
                <a:latin typeface="Century Gothic" pitchFamily="34" charset="0"/>
              </a:defRPr>
            </a:lvl2pPr>
            <a:lvl3pPr algn="l" rtl="0" eaLnBrk="0" fontAlgn="base" hangingPunct="0">
              <a:lnSpc>
                <a:spcPct val="85000"/>
              </a:lnSpc>
              <a:spcBef>
                <a:spcPct val="0"/>
              </a:spcBef>
              <a:spcAft>
                <a:spcPct val="0"/>
              </a:spcAft>
              <a:defRPr sz="5900">
                <a:solidFill>
                  <a:srgbClr val="404040"/>
                </a:solidFill>
                <a:latin typeface="Century Gothic" pitchFamily="34" charset="0"/>
              </a:defRPr>
            </a:lvl3pPr>
            <a:lvl4pPr algn="l" rtl="0" eaLnBrk="0" fontAlgn="base" hangingPunct="0">
              <a:lnSpc>
                <a:spcPct val="85000"/>
              </a:lnSpc>
              <a:spcBef>
                <a:spcPct val="0"/>
              </a:spcBef>
              <a:spcAft>
                <a:spcPct val="0"/>
              </a:spcAft>
              <a:defRPr sz="5900">
                <a:solidFill>
                  <a:srgbClr val="404040"/>
                </a:solidFill>
                <a:latin typeface="Century Gothic" pitchFamily="34" charset="0"/>
              </a:defRPr>
            </a:lvl4pPr>
            <a:lvl5pPr algn="l" rtl="0" eaLnBrk="0" fontAlgn="base" hangingPunct="0">
              <a:lnSpc>
                <a:spcPct val="85000"/>
              </a:lnSpc>
              <a:spcBef>
                <a:spcPct val="0"/>
              </a:spcBef>
              <a:spcAft>
                <a:spcPct val="0"/>
              </a:spcAft>
              <a:defRPr sz="5900">
                <a:solidFill>
                  <a:srgbClr val="404040"/>
                </a:solidFill>
                <a:latin typeface="Century Gothic" pitchFamily="34" charset="0"/>
              </a:defRPr>
            </a:lvl5pPr>
            <a:lvl6pPr marL="560496" algn="l" rtl="0" fontAlgn="base">
              <a:lnSpc>
                <a:spcPct val="85000"/>
              </a:lnSpc>
              <a:spcBef>
                <a:spcPct val="0"/>
              </a:spcBef>
              <a:spcAft>
                <a:spcPct val="0"/>
              </a:spcAft>
              <a:defRPr sz="5900">
                <a:solidFill>
                  <a:srgbClr val="404040"/>
                </a:solidFill>
                <a:latin typeface="Century Gothic" pitchFamily="34" charset="0"/>
              </a:defRPr>
            </a:lvl6pPr>
            <a:lvl7pPr marL="1120991" algn="l" rtl="0" fontAlgn="base">
              <a:lnSpc>
                <a:spcPct val="85000"/>
              </a:lnSpc>
              <a:spcBef>
                <a:spcPct val="0"/>
              </a:spcBef>
              <a:spcAft>
                <a:spcPct val="0"/>
              </a:spcAft>
              <a:defRPr sz="5900">
                <a:solidFill>
                  <a:srgbClr val="404040"/>
                </a:solidFill>
                <a:latin typeface="Century Gothic" pitchFamily="34" charset="0"/>
              </a:defRPr>
            </a:lvl7pPr>
            <a:lvl8pPr marL="1681485" algn="l" rtl="0" fontAlgn="base">
              <a:lnSpc>
                <a:spcPct val="85000"/>
              </a:lnSpc>
              <a:spcBef>
                <a:spcPct val="0"/>
              </a:spcBef>
              <a:spcAft>
                <a:spcPct val="0"/>
              </a:spcAft>
              <a:defRPr sz="5900">
                <a:solidFill>
                  <a:srgbClr val="404040"/>
                </a:solidFill>
                <a:latin typeface="Century Gothic" pitchFamily="34" charset="0"/>
              </a:defRPr>
            </a:lvl8pPr>
            <a:lvl9pPr marL="2241979" algn="l" rtl="0" fontAlgn="base">
              <a:lnSpc>
                <a:spcPct val="85000"/>
              </a:lnSpc>
              <a:spcBef>
                <a:spcPct val="0"/>
              </a:spcBef>
              <a:spcAft>
                <a:spcPct val="0"/>
              </a:spcAft>
              <a:defRPr sz="5900">
                <a:solidFill>
                  <a:srgbClr val="404040"/>
                </a:solidFill>
                <a:latin typeface="Century Gothic" pitchFamily="34" charset="0"/>
              </a:defRPr>
            </a:lvl9pPr>
          </a:lstStyle>
          <a:p>
            <a:pPr algn="ctr" defTabSz="914287">
              <a:defRPr/>
            </a:pPr>
            <a:r>
              <a:rPr lang="es-ES" sz="2200" b="1" dirty="0">
                <a:solidFill>
                  <a:srgbClr val="000000"/>
                </a:solidFill>
                <a:effectLst>
                  <a:outerShdw blurRad="38100" dist="38100" dir="2700000" algn="tl">
                    <a:srgbClr val="000000">
                      <a:alpha val="43137"/>
                    </a:srgbClr>
                  </a:outerShdw>
                </a:effectLst>
              </a:rPr>
              <a:t>ACCIONES REALIZADAS ANTE LA SITUACIÓN DE TUBERCULOSIS EN EL SISTEMA PENITENCIARIO DE EL SALVADOR</a:t>
            </a:r>
            <a:endParaRPr lang="es-SV" sz="2200" b="1" dirty="0">
              <a:solidFill>
                <a:srgbClr val="000000"/>
              </a:solidFill>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a:blip r:embed="rId2"/>
          <a:srcRect/>
          <a:stretch>
            <a:fillRect/>
          </a:stretch>
        </p:blipFill>
        <p:spPr bwMode="auto">
          <a:xfrm>
            <a:off x="4376792" y="1421313"/>
            <a:ext cx="3018736" cy="2663351"/>
          </a:xfrm>
          <a:prstGeom prst="rect">
            <a:avLst/>
          </a:prstGeom>
          <a:ln>
            <a:noFill/>
          </a:ln>
          <a:effectLst>
            <a:outerShdw blurRad="292100" dist="139700" dir="2700000" algn="tl" rotWithShape="0">
              <a:srgbClr val="333333">
                <a:alpha val="65000"/>
              </a:srgbClr>
            </a:outerShdw>
          </a:effectLst>
        </p:spPr>
      </p:pic>
      <p:pic>
        <p:nvPicPr>
          <p:cNvPr id="4" name="Picture 4"/>
          <p:cNvPicPr>
            <a:picLocks noChangeAspect="1" noChangeArrowheads="1"/>
          </p:cNvPicPr>
          <p:nvPr/>
        </p:nvPicPr>
        <p:blipFill>
          <a:blip r:embed="rId3"/>
          <a:srcRect/>
          <a:stretch>
            <a:fillRect/>
          </a:stretch>
        </p:blipFill>
        <p:spPr bwMode="auto">
          <a:xfrm>
            <a:off x="684288" y="4427944"/>
            <a:ext cx="2921297" cy="2664476"/>
          </a:xfrm>
          <a:prstGeom prst="rect">
            <a:avLst/>
          </a:prstGeom>
          <a:ln>
            <a:noFill/>
          </a:ln>
          <a:effectLst>
            <a:outerShdw blurRad="292100" dist="139700" dir="2700000" algn="tl" rotWithShape="0">
              <a:srgbClr val="333333">
                <a:alpha val="65000"/>
              </a:srgbClr>
            </a:outerShdw>
          </a:effectLst>
        </p:spPr>
      </p:pic>
      <p:pic>
        <p:nvPicPr>
          <p:cNvPr id="5" name="Picture 3"/>
          <p:cNvPicPr>
            <a:picLocks noChangeAspect="1" noChangeArrowheads="1"/>
          </p:cNvPicPr>
          <p:nvPr/>
        </p:nvPicPr>
        <p:blipFill>
          <a:blip r:embed="rId4"/>
          <a:srcRect/>
          <a:stretch>
            <a:fillRect/>
          </a:stretch>
        </p:blipFill>
        <p:spPr bwMode="auto">
          <a:xfrm>
            <a:off x="4376793" y="4263128"/>
            <a:ext cx="3018736" cy="282929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noChangeArrowheads="1"/>
          </p:cNvPicPr>
          <p:nvPr/>
        </p:nvPicPr>
        <p:blipFill>
          <a:blip r:embed="rId5"/>
          <a:srcRect b="14918"/>
          <a:stretch>
            <a:fillRect/>
          </a:stretch>
        </p:blipFill>
        <p:spPr bwMode="auto">
          <a:xfrm>
            <a:off x="7957095" y="1403249"/>
            <a:ext cx="3595120" cy="2549538"/>
          </a:xfrm>
          <a:prstGeom prst="rect">
            <a:avLst/>
          </a:prstGeom>
          <a:ln>
            <a:noFill/>
          </a:ln>
          <a:effectLst>
            <a:outerShdw blurRad="292100" dist="139700" dir="2700000" algn="tl" rotWithShape="0">
              <a:srgbClr val="333333">
                <a:alpha val="65000"/>
              </a:srgbClr>
            </a:outerShdw>
          </a:effectLst>
        </p:spPr>
      </p:pic>
      <p:pic>
        <p:nvPicPr>
          <p:cNvPr id="7"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5831" y="4167555"/>
            <a:ext cx="3456384" cy="2827869"/>
          </a:xfrm>
          <a:prstGeom prst="rect">
            <a:avLst/>
          </a:prstGeom>
          <a:ln>
            <a:noFill/>
          </a:ln>
          <a:effectLst>
            <a:outerShdw blurRad="292100" dist="139700" dir="2700000" algn="tl" rotWithShape="0">
              <a:srgbClr val="333333">
                <a:alpha val="65000"/>
              </a:srgbClr>
            </a:outerShdw>
          </a:effectLst>
        </p:spPr>
      </p:pic>
      <p:pic>
        <p:nvPicPr>
          <p:cNvPr id="8" name="Picture 2" descr="F:\fotos\Imagen 097.jpg"/>
          <p:cNvPicPr>
            <a:picLocks noChangeAspect="1" noChangeArrowheads="1"/>
          </p:cNvPicPr>
          <p:nvPr/>
        </p:nvPicPr>
        <p:blipFill>
          <a:blip r:embed="rId7" cstate="print"/>
          <a:srcRect/>
          <a:stretch>
            <a:fillRect/>
          </a:stretch>
        </p:blipFill>
        <p:spPr bwMode="auto">
          <a:xfrm>
            <a:off x="653256" y="1340919"/>
            <a:ext cx="2952328" cy="28266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2144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icture 2"/>
          <p:cNvPicPr/>
          <p:nvPr/>
        </p:nvPicPr>
        <p:blipFill>
          <a:blip r:embed="rId2"/>
          <a:stretch/>
        </p:blipFill>
        <p:spPr>
          <a:xfrm>
            <a:off x="6276538" y="2095449"/>
            <a:ext cx="5451484" cy="4295536"/>
          </a:xfrm>
          <a:prstGeom prst="rect">
            <a:avLst/>
          </a:prstGeom>
          <a:ln>
            <a:noFill/>
          </a:ln>
          <a:effectLst>
            <a:outerShdw blurRad="292100" dist="139700" dir="2700000" algn="tl" rotWithShape="0">
              <a:srgbClr val="333333">
                <a:alpha val="65000"/>
              </a:srgbClr>
            </a:outerShdw>
          </a:effectLst>
        </p:spPr>
      </p:pic>
      <p:pic>
        <p:nvPicPr>
          <p:cNvPr id="341" name="Picture 4"/>
          <p:cNvPicPr/>
          <p:nvPr/>
        </p:nvPicPr>
        <p:blipFill>
          <a:blip r:embed="rId3"/>
          <a:stretch/>
        </p:blipFill>
        <p:spPr>
          <a:xfrm>
            <a:off x="332028" y="2087217"/>
            <a:ext cx="5352785" cy="4312000"/>
          </a:xfrm>
          <a:prstGeom prst="rect">
            <a:avLst/>
          </a:prstGeom>
          <a:ln>
            <a:noFill/>
          </a:ln>
          <a:effectLst>
            <a:outerShdw blurRad="292100" dist="139700" dir="2700000" algn="tl" rotWithShape="0">
              <a:srgbClr val="333333">
                <a:alpha val="65000"/>
              </a:srgbClr>
            </a:outerShdw>
          </a:effectLst>
        </p:spPr>
      </p:pic>
      <p:sp>
        <p:nvSpPr>
          <p:cNvPr id="4" name="TextShape 1"/>
          <p:cNvSpPr txBox="1"/>
          <p:nvPr/>
        </p:nvSpPr>
        <p:spPr>
          <a:xfrm>
            <a:off x="608489" y="299096"/>
            <a:ext cx="10952318" cy="1244208"/>
          </a:xfrm>
          <a:prstGeom prst="rect">
            <a:avLst/>
          </a:prstGeom>
          <a:noFill/>
          <a:ln>
            <a:noFill/>
          </a:ln>
        </p:spPr>
        <p:txBody>
          <a:bodyPr lIns="112192" tIns="56096" rIns="112192" bIns="56096" anchor="ctr"/>
          <a:lstStyle/>
          <a:p>
            <a:pPr algn="ctr"/>
            <a:endParaRPr b="1" dirty="0">
              <a:effectLst>
                <a:outerShdw blurRad="38100" dist="38100" dir="2700000" algn="tl">
                  <a:srgbClr val="000000">
                    <a:alpha val="43137"/>
                  </a:srgbClr>
                </a:outerShdw>
              </a:effectLst>
            </a:endParaRPr>
          </a:p>
        </p:txBody>
      </p:sp>
      <p:sp>
        <p:nvSpPr>
          <p:cNvPr id="5" name="Shape 108"/>
          <p:cNvSpPr txBox="1">
            <a:spLocks/>
          </p:cNvSpPr>
          <p:nvPr/>
        </p:nvSpPr>
        <p:spPr>
          <a:xfrm>
            <a:off x="900311" y="421433"/>
            <a:ext cx="10081120" cy="1008112"/>
          </a:xfrm>
          <a:prstGeom prst="rect">
            <a:avLst/>
          </a:prstGeom>
          <a:noFill/>
          <a:ln>
            <a:solidFill>
              <a:schemeClr val="bg1"/>
            </a:solidFill>
          </a:ln>
        </p:spPr>
        <p:txBody>
          <a:bodyPr lIns="91429" tIns="45714" rIns="91429" bIns="45714">
            <a:noAutofit/>
          </a:bodyPr>
          <a:lstStyle>
            <a:lvl1pPr algn="l" rtl="0" eaLnBrk="0" fontAlgn="base" hangingPunct="0">
              <a:lnSpc>
                <a:spcPct val="85000"/>
              </a:lnSpc>
              <a:spcBef>
                <a:spcPct val="0"/>
              </a:spcBef>
              <a:spcAft>
                <a:spcPct val="0"/>
              </a:spcAft>
              <a:defRPr sz="5900" kern="1200" spc="-61">
                <a:solidFill>
                  <a:srgbClr val="404040"/>
                </a:solidFill>
                <a:latin typeface="+mj-lt"/>
                <a:ea typeface="+mj-ea"/>
                <a:cs typeface="+mj-cs"/>
              </a:defRPr>
            </a:lvl1pPr>
            <a:lvl2pPr algn="l" rtl="0" eaLnBrk="0" fontAlgn="base" hangingPunct="0">
              <a:lnSpc>
                <a:spcPct val="85000"/>
              </a:lnSpc>
              <a:spcBef>
                <a:spcPct val="0"/>
              </a:spcBef>
              <a:spcAft>
                <a:spcPct val="0"/>
              </a:spcAft>
              <a:defRPr sz="5900">
                <a:solidFill>
                  <a:srgbClr val="404040"/>
                </a:solidFill>
                <a:latin typeface="Century Gothic" pitchFamily="34" charset="0"/>
              </a:defRPr>
            </a:lvl2pPr>
            <a:lvl3pPr algn="l" rtl="0" eaLnBrk="0" fontAlgn="base" hangingPunct="0">
              <a:lnSpc>
                <a:spcPct val="85000"/>
              </a:lnSpc>
              <a:spcBef>
                <a:spcPct val="0"/>
              </a:spcBef>
              <a:spcAft>
                <a:spcPct val="0"/>
              </a:spcAft>
              <a:defRPr sz="5900">
                <a:solidFill>
                  <a:srgbClr val="404040"/>
                </a:solidFill>
                <a:latin typeface="Century Gothic" pitchFamily="34" charset="0"/>
              </a:defRPr>
            </a:lvl3pPr>
            <a:lvl4pPr algn="l" rtl="0" eaLnBrk="0" fontAlgn="base" hangingPunct="0">
              <a:lnSpc>
                <a:spcPct val="85000"/>
              </a:lnSpc>
              <a:spcBef>
                <a:spcPct val="0"/>
              </a:spcBef>
              <a:spcAft>
                <a:spcPct val="0"/>
              </a:spcAft>
              <a:defRPr sz="5900">
                <a:solidFill>
                  <a:srgbClr val="404040"/>
                </a:solidFill>
                <a:latin typeface="Century Gothic" pitchFamily="34" charset="0"/>
              </a:defRPr>
            </a:lvl4pPr>
            <a:lvl5pPr algn="l" rtl="0" eaLnBrk="0" fontAlgn="base" hangingPunct="0">
              <a:lnSpc>
                <a:spcPct val="85000"/>
              </a:lnSpc>
              <a:spcBef>
                <a:spcPct val="0"/>
              </a:spcBef>
              <a:spcAft>
                <a:spcPct val="0"/>
              </a:spcAft>
              <a:defRPr sz="5900">
                <a:solidFill>
                  <a:srgbClr val="404040"/>
                </a:solidFill>
                <a:latin typeface="Century Gothic" pitchFamily="34" charset="0"/>
              </a:defRPr>
            </a:lvl5pPr>
            <a:lvl6pPr marL="560496" algn="l" rtl="0" fontAlgn="base">
              <a:lnSpc>
                <a:spcPct val="85000"/>
              </a:lnSpc>
              <a:spcBef>
                <a:spcPct val="0"/>
              </a:spcBef>
              <a:spcAft>
                <a:spcPct val="0"/>
              </a:spcAft>
              <a:defRPr sz="5900">
                <a:solidFill>
                  <a:srgbClr val="404040"/>
                </a:solidFill>
                <a:latin typeface="Century Gothic" pitchFamily="34" charset="0"/>
              </a:defRPr>
            </a:lvl6pPr>
            <a:lvl7pPr marL="1120991" algn="l" rtl="0" fontAlgn="base">
              <a:lnSpc>
                <a:spcPct val="85000"/>
              </a:lnSpc>
              <a:spcBef>
                <a:spcPct val="0"/>
              </a:spcBef>
              <a:spcAft>
                <a:spcPct val="0"/>
              </a:spcAft>
              <a:defRPr sz="5900">
                <a:solidFill>
                  <a:srgbClr val="404040"/>
                </a:solidFill>
                <a:latin typeface="Century Gothic" pitchFamily="34" charset="0"/>
              </a:defRPr>
            </a:lvl7pPr>
            <a:lvl8pPr marL="1681485" algn="l" rtl="0" fontAlgn="base">
              <a:lnSpc>
                <a:spcPct val="85000"/>
              </a:lnSpc>
              <a:spcBef>
                <a:spcPct val="0"/>
              </a:spcBef>
              <a:spcAft>
                <a:spcPct val="0"/>
              </a:spcAft>
              <a:defRPr sz="5900">
                <a:solidFill>
                  <a:srgbClr val="404040"/>
                </a:solidFill>
                <a:latin typeface="Century Gothic" pitchFamily="34" charset="0"/>
              </a:defRPr>
            </a:lvl8pPr>
            <a:lvl9pPr marL="2241979" algn="l" rtl="0" fontAlgn="base">
              <a:lnSpc>
                <a:spcPct val="85000"/>
              </a:lnSpc>
              <a:spcBef>
                <a:spcPct val="0"/>
              </a:spcBef>
              <a:spcAft>
                <a:spcPct val="0"/>
              </a:spcAft>
              <a:defRPr sz="5900">
                <a:solidFill>
                  <a:srgbClr val="404040"/>
                </a:solidFill>
                <a:latin typeface="Century Gothic" pitchFamily="34" charset="0"/>
              </a:defRPr>
            </a:lvl9pPr>
          </a:lstStyle>
          <a:p>
            <a:pPr algn="ctr" defTabSz="914287">
              <a:defRPr/>
            </a:pPr>
            <a:r>
              <a:rPr lang="es-ES" sz="2200" b="1" dirty="0">
                <a:solidFill>
                  <a:srgbClr val="000000"/>
                </a:solidFill>
                <a:effectLst>
                  <a:outerShdw blurRad="38100" dist="38100" dir="2700000" algn="tl">
                    <a:srgbClr val="000000">
                      <a:alpha val="43137"/>
                    </a:srgbClr>
                  </a:outerShdw>
                </a:effectLst>
              </a:rPr>
              <a:t>ACCIONES REALIZADAS ANTE LA SITUACIÓN DE TUBERCULOSIS EN EL SISTEMA PENITENCIARIO DE EL SALVADOR</a:t>
            </a:r>
            <a:endParaRPr lang="es-SV" sz="2200" b="1"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8295978"/>
      </p:ext>
    </p:extLst>
  </p:cSld>
  <p:clrMapOvr>
    <a:masterClrMapping/>
  </p:clrMapOvr>
  <p:transition spd="slow">
    <p:wip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4" name="13 CuadroTexto"/>
          <p:cNvSpPr txBox="1">
            <a:spLocks noChangeArrowheads="1"/>
          </p:cNvSpPr>
          <p:nvPr/>
        </p:nvSpPr>
        <p:spPr bwMode="auto">
          <a:xfrm>
            <a:off x="4572719" y="349424"/>
            <a:ext cx="7488832" cy="803998"/>
          </a:xfrm>
          <a:prstGeom prst="rect">
            <a:avLst/>
          </a:prstGeom>
          <a:solidFill>
            <a:srgbClr val="FFFFFF"/>
          </a:solidFill>
          <a:ln w="9525">
            <a:noFill/>
            <a:miter lim="800000"/>
            <a:headEnd/>
            <a:tailEnd/>
          </a:ln>
        </p:spPr>
        <p:txBody>
          <a:bodyPr wrap="square" lIns="125660" tIns="62831" rIns="125660" bIns="62831">
            <a:spAutoFit/>
          </a:bodyPr>
          <a:lstStyle/>
          <a:p>
            <a:pPr algn="ctr" defTabSz="1256751" eaLnBrk="0" fontAlgn="base" hangingPunct="0">
              <a:spcBef>
                <a:spcPct val="0"/>
              </a:spcBef>
              <a:spcAft>
                <a:spcPct val="0"/>
              </a:spcAft>
            </a:pPr>
            <a:r>
              <a:rPr lang="es-ES" b="1" dirty="0" smtClean="0">
                <a:solidFill>
                  <a:srgbClr val="000000"/>
                </a:solidFill>
                <a:cs typeface="Arial" pitchFamily="34" charset="0"/>
                <a:sym typeface="Arial" pitchFamily="34" charset="0"/>
              </a:rPr>
              <a:t>SITUACIÓN </a:t>
            </a:r>
            <a:r>
              <a:rPr lang="es-ES" b="1" dirty="0">
                <a:solidFill>
                  <a:srgbClr val="000000"/>
                </a:solidFill>
                <a:cs typeface="Arial" pitchFamily="34" charset="0"/>
                <a:sym typeface="Arial" pitchFamily="34" charset="0"/>
              </a:rPr>
              <a:t>DE TUBERCULOSIS EN EL SISTEMA PENITENCIARIO</a:t>
            </a:r>
            <a:endParaRPr lang="es-SV" b="1" dirty="0">
              <a:solidFill>
                <a:srgbClr val="000000"/>
              </a:solidFill>
              <a:cs typeface="Arial" pitchFamily="34" charset="0"/>
              <a:sym typeface="Arial" pitchFamily="34" charset="0"/>
            </a:endParaRPr>
          </a:p>
        </p:txBody>
      </p:sp>
    </p:spTree>
    <p:extLst>
      <p:ext uri="{BB962C8B-B14F-4D97-AF65-F5344CB8AC3E}">
        <p14:creationId xmlns:p14="http://schemas.microsoft.com/office/powerpoint/2010/main" val="3196370530"/>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13 CuadroTexto"/>
          <p:cNvSpPr txBox="1">
            <a:spLocks noChangeArrowheads="1"/>
          </p:cNvSpPr>
          <p:nvPr/>
        </p:nvSpPr>
        <p:spPr bwMode="auto">
          <a:xfrm>
            <a:off x="1216979" y="3000871"/>
            <a:ext cx="9721031" cy="1142552"/>
          </a:xfrm>
          <a:prstGeom prst="rect">
            <a:avLst/>
          </a:prstGeom>
          <a:solidFill>
            <a:srgbClr val="FFFFFF"/>
          </a:solidFill>
          <a:ln w="9525">
            <a:noFill/>
            <a:miter lim="800000"/>
            <a:headEnd/>
            <a:tailEnd/>
          </a:ln>
        </p:spPr>
        <p:txBody>
          <a:bodyPr lIns="125660" tIns="62831" rIns="125660" bIns="62831">
            <a:spAutoFit/>
          </a:bodyPr>
          <a:lstStyle/>
          <a:p>
            <a:pPr algn="ctr"/>
            <a:r>
              <a:rPr lang="es-ES" b="1" dirty="0"/>
              <a:t>APOYO  DE OTRAS INSTITUCIONES  GUBERNAMENTALES Y NO GUBERNAMENTALES  ANTE LA SITUACIÓN DE TUBERCULOSIS EN EL SISTEMA PENITENCIARIO</a:t>
            </a:r>
            <a:endParaRPr lang="es-SV" b="1" dirty="0"/>
          </a:p>
        </p:txBody>
      </p:sp>
    </p:spTree>
    <p:extLst>
      <p:ext uri="{BB962C8B-B14F-4D97-AF65-F5344CB8AC3E}">
        <p14:creationId xmlns:p14="http://schemas.microsoft.com/office/powerpoint/2010/main" val="3969278826"/>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ntrega_equipo_medico_1"/>
          <p:cNvPicPr>
            <a:picLocks noChangeAspect="1" noChangeArrowheads="1"/>
          </p:cNvPicPr>
          <p:nvPr/>
        </p:nvPicPr>
        <p:blipFill>
          <a:blip r:embed="rId3"/>
          <a:srcRect/>
          <a:stretch>
            <a:fillRect/>
          </a:stretch>
        </p:blipFill>
        <p:spPr bwMode="auto">
          <a:xfrm>
            <a:off x="2" y="0"/>
            <a:ext cx="6243349" cy="7467600"/>
          </a:xfrm>
          <a:prstGeom prst="rect">
            <a:avLst/>
          </a:prstGeom>
          <a:noFill/>
          <a:ln w="9525">
            <a:noFill/>
            <a:miter lim="800000"/>
            <a:headEnd/>
            <a:tailEnd/>
          </a:ln>
        </p:spPr>
      </p:pic>
      <p:sp>
        <p:nvSpPr>
          <p:cNvPr id="31748" name="10 Rectángulo"/>
          <p:cNvSpPr>
            <a:spLocks noChangeArrowheads="1"/>
          </p:cNvSpPr>
          <p:nvPr/>
        </p:nvSpPr>
        <p:spPr bwMode="auto">
          <a:xfrm>
            <a:off x="0" y="5017583"/>
            <a:ext cx="12169775" cy="2835323"/>
          </a:xfrm>
          <a:prstGeom prst="rect">
            <a:avLst/>
          </a:prstGeom>
          <a:solidFill>
            <a:srgbClr val="FFFFFF"/>
          </a:solidFill>
          <a:ln w="9525">
            <a:noFill/>
            <a:miter lim="800000"/>
            <a:headEnd/>
            <a:tailEnd/>
          </a:ln>
        </p:spPr>
        <p:txBody>
          <a:bodyPr lIns="125660" tIns="62831" rIns="125660" bIns="62831">
            <a:spAutoFit/>
          </a:bodyPr>
          <a:lstStyle/>
          <a:p>
            <a:pPr algn="just"/>
            <a:r>
              <a:rPr lang="es-SV" b="1"/>
              <a:t>La Sección de Asuntos Antinarcóticos y de Aplicación de Ley (INL) de la Embajada de los Estados Unidos (EUA) en El Salvador</a:t>
            </a:r>
            <a:r>
              <a:rPr lang="es-SV"/>
              <a:t>, como parte de la iniciativa Regional Centroamericana de Seguridad (CARSI), en fecha 21 diciembre 2017, hizo </a:t>
            </a:r>
            <a:r>
              <a:rPr lang="es-SV" b="1"/>
              <a:t>la donación de DOS CAMIONETAS EQUIPADAS CON CINCO EQUIPOS GENEXPERT, 6000 cartuchos para procesamiento de muestras, cinco computadoras portátiles con su respectivo equipo, lo cual asciende a un monto de  $372,337.50,.</a:t>
            </a:r>
          </a:p>
          <a:p>
            <a:pPr algn="just"/>
            <a:r>
              <a:rPr lang="es-SV"/>
              <a:t>Desde el 17 de enero al 19 de marzo del 2018, se han procesado 1,362 muestras, un promedio de 34 diarias. Positividad de 20%</a:t>
            </a:r>
            <a:endParaRPr lang="es-ES"/>
          </a:p>
        </p:txBody>
      </p:sp>
      <p:pic>
        <p:nvPicPr>
          <p:cNvPr id="31749" name="Picture 4" descr="Entrega_equipo_medico_2"/>
          <p:cNvPicPr>
            <a:picLocks noChangeAspect="1" noChangeArrowheads="1"/>
          </p:cNvPicPr>
          <p:nvPr/>
        </p:nvPicPr>
        <p:blipFill>
          <a:blip r:embed="rId4"/>
          <a:srcRect/>
          <a:stretch>
            <a:fillRect/>
          </a:stretch>
        </p:blipFill>
        <p:spPr bwMode="auto">
          <a:xfrm>
            <a:off x="6258140" y="0"/>
            <a:ext cx="5911637" cy="4999144"/>
          </a:xfrm>
          <a:prstGeom prst="rect">
            <a:avLst/>
          </a:prstGeom>
          <a:noFill/>
          <a:ln w="9525">
            <a:noFill/>
            <a:miter lim="800000"/>
            <a:headEnd/>
            <a:tailEnd/>
          </a:ln>
        </p:spPr>
      </p:pic>
    </p:spTree>
    <p:extLst>
      <p:ext uri="{BB962C8B-B14F-4D97-AF65-F5344CB8AC3E}">
        <p14:creationId xmlns:p14="http://schemas.microsoft.com/office/powerpoint/2010/main" val="4162818864"/>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13 CuadroTexto"/>
          <p:cNvSpPr txBox="1">
            <a:spLocks noChangeArrowheads="1"/>
          </p:cNvSpPr>
          <p:nvPr/>
        </p:nvSpPr>
        <p:spPr bwMode="auto">
          <a:xfrm>
            <a:off x="1185286" y="361857"/>
            <a:ext cx="9752722" cy="465443"/>
          </a:xfrm>
          <a:prstGeom prst="rect">
            <a:avLst/>
          </a:prstGeom>
          <a:solidFill>
            <a:srgbClr val="FFFFFF"/>
          </a:solidFill>
          <a:ln w="9525">
            <a:noFill/>
            <a:miter lim="800000"/>
            <a:headEnd/>
            <a:tailEnd/>
          </a:ln>
        </p:spPr>
        <p:txBody>
          <a:bodyPr lIns="125660" tIns="62831" rIns="125660" bIns="62831">
            <a:spAutoFit/>
          </a:bodyPr>
          <a:lstStyle/>
          <a:p>
            <a:pPr algn="ctr"/>
            <a:r>
              <a:rPr lang="es-ES" b="1" dirty="0" smtClean="0"/>
              <a:t>APOYO </a:t>
            </a:r>
            <a:r>
              <a:rPr lang="es-ES" b="1" dirty="0"/>
              <a:t>POR  CRUZ ROJA INTERNACIONAL</a:t>
            </a:r>
            <a:endParaRPr lang="es-SV" b="1" dirty="0"/>
          </a:p>
        </p:txBody>
      </p:sp>
      <p:pic>
        <p:nvPicPr>
          <p:cNvPr id="32776" name="Picture 8"/>
          <p:cNvPicPr>
            <a:picLocks noChangeAspect="1" noChangeArrowheads="1"/>
          </p:cNvPicPr>
          <p:nvPr/>
        </p:nvPicPr>
        <p:blipFill>
          <a:blip r:embed="rId3"/>
          <a:srcRect/>
          <a:stretch>
            <a:fillRect/>
          </a:stretch>
        </p:blipFill>
        <p:spPr bwMode="auto">
          <a:xfrm>
            <a:off x="666414" y="1862051"/>
            <a:ext cx="5100330" cy="4706851"/>
          </a:xfrm>
          <a:prstGeom prst="rect">
            <a:avLst/>
          </a:prstGeom>
          <a:noFill/>
          <a:ln w="9525">
            <a:noFill/>
            <a:miter lim="800000"/>
            <a:headEnd/>
            <a:tailEnd/>
          </a:ln>
          <a:effectLst/>
        </p:spPr>
      </p:pic>
      <p:pic>
        <p:nvPicPr>
          <p:cNvPr id="32777" name="Picture 9" descr="F:\101MSDCF\DSC03130.JPG"/>
          <p:cNvPicPr>
            <a:picLocks noChangeAspect="1" noChangeArrowheads="1"/>
          </p:cNvPicPr>
          <p:nvPr/>
        </p:nvPicPr>
        <p:blipFill>
          <a:blip r:embed="rId4"/>
          <a:srcRect/>
          <a:stretch>
            <a:fillRect/>
          </a:stretch>
        </p:blipFill>
        <p:spPr bwMode="auto">
          <a:xfrm>
            <a:off x="6574839" y="1904714"/>
            <a:ext cx="4646642" cy="4715912"/>
          </a:xfrm>
          <a:prstGeom prst="rect">
            <a:avLst/>
          </a:prstGeom>
          <a:noFill/>
        </p:spPr>
      </p:pic>
    </p:spTree>
    <p:extLst>
      <p:ext uri="{BB962C8B-B14F-4D97-AF65-F5344CB8AC3E}">
        <p14:creationId xmlns:p14="http://schemas.microsoft.com/office/powerpoint/2010/main" val="930192639"/>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hape 140"/>
          <p:cNvSpPr>
            <a:spLocks noChangeArrowheads="1"/>
          </p:cNvSpPr>
          <p:nvPr/>
        </p:nvSpPr>
        <p:spPr bwMode="auto">
          <a:xfrm>
            <a:off x="2277607" y="274274"/>
            <a:ext cx="7075795" cy="1000290"/>
          </a:xfrm>
          <a:prstGeom prst="rect">
            <a:avLst/>
          </a:prstGeom>
          <a:solidFill>
            <a:srgbClr val="00B0F0">
              <a:alpha val="72940"/>
            </a:srgbClr>
          </a:solidFill>
          <a:ln w="9525">
            <a:noFill/>
            <a:miter lim="800000"/>
            <a:headEnd/>
            <a:tailEnd/>
          </a:ln>
        </p:spPr>
        <p:txBody>
          <a:bodyPr lIns="125639" tIns="125639" rIns="125639" bIns="125639" anchor="ctr"/>
          <a:lstStyle/>
          <a:p>
            <a:pPr eaLnBrk="1" hangingPunct="1">
              <a:buClr>
                <a:srgbClr val="000000"/>
              </a:buClr>
              <a:buFont typeface="Arial" pitchFamily="34" charset="0"/>
              <a:buNone/>
            </a:pPr>
            <a:endParaRPr lang="es-SV" altLang="es-SV"/>
          </a:p>
        </p:txBody>
      </p:sp>
      <p:sp>
        <p:nvSpPr>
          <p:cNvPr id="21507" name="Shape 142"/>
          <p:cNvSpPr txBox="1">
            <a:spLocks noGrp="1"/>
          </p:cNvSpPr>
          <p:nvPr>
            <p:ph type="subTitle" idx="4294967295"/>
          </p:nvPr>
        </p:nvSpPr>
        <p:spPr>
          <a:xfrm>
            <a:off x="2674815" y="394126"/>
            <a:ext cx="6678587" cy="880439"/>
          </a:xfrm>
        </p:spPr>
        <p:style>
          <a:lnRef idx="2">
            <a:schemeClr val="accent1"/>
          </a:lnRef>
          <a:fillRef idx="1">
            <a:schemeClr val="lt1"/>
          </a:fillRef>
          <a:effectRef idx="0">
            <a:schemeClr val="accent1"/>
          </a:effectRef>
          <a:fontRef idx="minor">
            <a:schemeClr val="dk1"/>
          </a:fontRef>
        </p:style>
        <p:txBody>
          <a:bodyPr/>
          <a:lstStyle/>
          <a:p>
            <a:pPr marL="0" indent="0" algn="ctr" eaLnBrk="1" hangingPunct="1">
              <a:buNone/>
            </a:pPr>
            <a:r>
              <a:rPr lang="es-SV" altLang="es-SV" b="1" dirty="0">
                <a:solidFill>
                  <a:schemeClr val="tx1"/>
                </a:solidFill>
                <a:effectLst>
                  <a:outerShdw blurRad="38100" dist="38100" dir="2700000" algn="tl">
                    <a:srgbClr val="000000">
                      <a:alpha val="43137"/>
                    </a:srgbClr>
                  </a:outerShdw>
                </a:effectLst>
                <a:latin typeface="Muli" charset="0"/>
                <a:cs typeface="Arial" pitchFamily="34" charset="0"/>
                <a:sym typeface="Muli" charset="0"/>
              </a:rPr>
              <a:t>REDUCCIÓN DEL HACINAMIENTO  PENITENCIARIO</a:t>
            </a:r>
          </a:p>
        </p:txBody>
      </p:sp>
      <p:pic>
        <p:nvPicPr>
          <p:cNvPr id="21508" name="Gráfico 5"/>
          <p:cNvPicPr>
            <a:picLocks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rcRect/>
          <a:stretch>
            <a:fillRect/>
          </a:stretch>
        </p:blipFill>
        <p:spPr bwMode="auto">
          <a:xfrm>
            <a:off x="972319" y="1789584"/>
            <a:ext cx="10399242" cy="5001448"/>
          </a:xfrm>
          <a:prstGeom prst="rect">
            <a:avLst/>
          </a:prstGeom>
          <a:noFill/>
          <a:ln w="9525">
            <a:noFill/>
            <a:miter lim="800000"/>
            <a:headEnd/>
            <a:tailEnd/>
          </a:ln>
        </p:spPr>
      </p:pic>
    </p:spTree>
    <p:extLst>
      <p:ext uri="{BB962C8B-B14F-4D97-AF65-F5344CB8AC3E}">
        <p14:creationId xmlns:p14="http://schemas.microsoft.com/office/powerpoint/2010/main" val="2792740384"/>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grayscl/>
          </a:blip>
          <a:srcRect/>
          <a:stretch>
            <a:fillRect/>
          </a:stretch>
        </a:blipFill>
        <a:effectLst/>
      </p:bgPr>
    </p:bg>
    <p:spTree>
      <p:nvGrpSpPr>
        <p:cNvPr id="1" name=""/>
        <p:cNvGrpSpPr/>
        <p:nvPr/>
      </p:nvGrpSpPr>
      <p:grpSpPr>
        <a:xfrm>
          <a:off x="0" y="0"/>
          <a:ext cx="0" cy="0"/>
          <a:chOff x="0" y="0"/>
          <a:chExt cx="0" cy="0"/>
        </a:xfrm>
      </p:grpSpPr>
      <p:sp>
        <p:nvSpPr>
          <p:cNvPr id="22530" name="Shape 140"/>
          <p:cNvSpPr>
            <a:spLocks noChangeArrowheads="1"/>
          </p:cNvSpPr>
          <p:nvPr/>
        </p:nvSpPr>
        <p:spPr bwMode="auto">
          <a:xfrm>
            <a:off x="2277607" y="274274"/>
            <a:ext cx="7075795" cy="100029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lIns="125623" tIns="125623" rIns="125623" bIns="125623" anchor="ctr"/>
          <a:lstStyle/>
          <a:p>
            <a:pPr defTabSz="1256595" fontAlgn="base">
              <a:spcBef>
                <a:spcPct val="0"/>
              </a:spcBef>
              <a:spcAft>
                <a:spcPct val="0"/>
              </a:spcAft>
              <a:buClr>
                <a:srgbClr val="000000"/>
              </a:buClr>
            </a:pPr>
            <a:endParaRPr lang="es-SV" altLang="es-SV" sz="1900">
              <a:solidFill>
                <a:srgbClr val="000000"/>
              </a:solidFill>
              <a:cs typeface="Arial" pitchFamily="34" charset="0"/>
              <a:sym typeface="Arial" pitchFamily="34" charset="0"/>
            </a:endParaRPr>
          </a:p>
        </p:txBody>
      </p:sp>
      <p:sp>
        <p:nvSpPr>
          <p:cNvPr id="22531" name="Shape 142"/>
          <p:cNvSpPr txBox="1">
            <a:spLocks noGrp="1"/>
          </p:cNvSpPr>
          <p:nvPr>
            <p:ph type="subTitle" idx="4294967295"/>
          </p:nvPr>
        </p:nvSpPr>
        <p:spPr>
          <a:xfrm>
            <a:off x="2674815" y="394128"/>
            <a:ext cx="6678587" cy="880439"/>
          </a:xfrm>
        </p:spPr>
        <p:txBody>
          <a:bodyPr/>
          <a:lstStyle/>
          <a:p>
            <a:pPr marL="0" indent="0" algn="ctr" eaLnBrk="1" hangingPunct="1">
              <a:buNone/>
            </a:pPr>
            <a:r>
              <a:rPr lang="es-SV" altLang="es-SV">
                <a:solidFill>
                  <a:srgbClr val="FFFFFF"/>
                </a:solidFill>
                <a:latin typeface="Muli" charset="0"/>
                <a:cs typeface="Arial" pitchFamily="34" charset="0"/>
                <a:sym typeface="Muli" charset="0"/>
              </a:rPr>
              <a:t>REDUCCIÓN DEL HACINAMIENTO  PENITENCIARIO</a:t>
            </a:r>
          </a:p>
        </p:txBody>
      </p:sp>
    </p:spTree>
    <p:extLst>
      <p:ext uri="{BB962C8B-B14F-4D97-AF65-F5344CB8AC3E}">
        <p14:creationId xmlns:p14="http://schemas.microsoft.com/office/powerpoint/2010/main" val="2788685363"/>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txBox="1">
            <a:spLocks noGrp="1"/>
          </p:cNvSpPr>
          <p:nvPr>
            <p:ph type="title" idx="4294967295"/>
          </p:nvPr>
        </p:nvSpPr>
        <p:spPr>
          <a:xfrm>
            <a:off x="396256" y="637456"/>
            <a:ext cx="11485487" cy="1429964"/>
          </a:xfrm>
          <a:solidFill>
            <a:srgbClr val="00B2FF">
              <a:alpha val="73330"/>
            </a:srgbClr>
          </a:solidFill>
        </p:spPr>
        <p:txBody>
          <a:bodyPr spcFirstLastPara="1" anchor="ctr">
            <a:noAutofit/>
          </a:bodyPr>
          <a:lstStyle/>
          <a:p>
            <a:pPr algn="ctr" eaLnBrk="1" fontAlgn="auto" hangingPunct="1">
              <a:spcBef>
                <a:spcPts val="0"/>
              </a:spcBef>
              <a:spcAft>
                <a:spcPts val="0"/>
              </a:spcAft>
              <a:defRPr/>
            </a:pPr>
            <a:r>
              <a:rPr lang="es-SV" sz="2700" b="1" dirty="0">
                <a:solidFill>
                  <a:schemeClr val="tx1"/>
                </a:solidFill>
                <a:latin typeface="Muli"/>
                <a:ea typeface="Muli"/>
                <a:cs typeface="Muli"/>
                <a:sym typeface="Muli"/>
              </a:rPr>
              <a:t>PLAN DE SALUD </a:t>
            </a:r>
            <a:r>
              <a:rPr lang="es-SV" sz="2500" dirty="0">
                <a:solidFill>
                  <a:schemeClr val="tx1"/>
                </a:solidFill>
                <a:latin typeface="Muli"/>
                <a:ea typeface="Muli"/>
                <a:cs typeface="Muli"/>
                <a:sym typeface="Muli"/>
              </a:rPr>
              <a:t/>
            </a:r>
            <a:br>
              <a:rPr lang="es-SV" sz="2500" dirty="0">
                <a:solidFill>
                  <a:schemeClr val="tx1"/>
                </a:solidFill>
                <a:latin typeface="Muli"/>
                <a:ea typeface="Muli"/>
                <a:cs typeface="Muli"/>
                <a:sym typeface="Muli"/>
              </a:rPr>
            </a:br>
            <a:r>
              <a:rPr lang="es-SV" sz="2200" dirty="0">
                <a:solidFill>
                  <a:schemeClr val="tx1"/>
                </a:solidFill>
                <a:latin typeface="Muli"/>
                <a:ea typeface="Muli"/>
                <a:cs typeface="Muli"/>
                <a:sym typeface="Muli"/>
              </a:rPr>
              <a:t>EN EL CENTRO DE RECUPERACIÓN PARA PERSONAS  </a:t>
            </a:r>
            <a:r>
              <a:rPr lang="es-SV" sz="2200" dirty="0">
                <a:solidFill>
                  <a:schemeClr val="tx1"/>
                </a:solidFill>
                <a:latin typeface="Muli"/>
                <a:ea typeface="Muli"/>
                <a:cs typeface="Muli"/>
                <a:sym typeface="Muli"/>
              </a:rPr>
              <a:t>PDL </a:t>
            </a:r>
            <a:r>
              <a:rPr lang="es-SV" sz="2200" dirty="0">
                <a:solidFill>
                  <a:schemeClr val="tx1"/>
                </a:solidFill>
                <a:latin typeface="Muli"/>
                <a:ea typeface="Muli"/>
                <a:cs typeface="Muli"/>
                <a:sym typeface="Muli"/>
              </a:rPr>
              <a:t>CON </a:t>
            </a:r>
            <a:r>
              <a:rPr lang="es-SV" sz="2200" i="1" u="sng" dirty="0">
                <a:solidFill>
                  <a:schemeClr val="tx1"/>
                </a:solidFill>
                <a:effectLst>
                  <a:outerShdw blurRad="38100" dist="38100" dir="2700000" algn="tl">
                    <a:srgbClr val="000000">
                      <a:alpha val="43137"/>
                    </a:srgbClr>
                  </a:outerShdw>
                </a:effectLst>
                <a:latin typeface="Muli"/>
                <a:ea typeface="Muli"/>
                <a:cs typeface="Muli"/>
                <a:sym typeface="Muli"/>
              </a:rPr>
              <a:t>TUBERCULOSIS</a:t>
            </a:r>
            <a:r>
              <a:rPr lang="es-SV" sz="2200" dirty="0">
                <a:solidFill>
                  <a:schemeClr val="tx1"/>
                </a:solidFill>
                <a:latin typeface="Muli"/>
                <a:ea typeface="Muli"/>
                <a:cs typeface="Muli"/>
                <a:sym typeface="Muli"/>
              </a:rPr>
              <a:t> EN PRIMERA FASE DETRATAMIENTO</a:t>
            </a:r>
            <a:r>
              <a:rPr lang="es-SV" sz="2500" dirty="0">
                <a:solidFill>
                  <a:schemeClr val="tx1"/>
                </a:solidFill>
                <a:latin typeface="Muli"/>
                <a:ea typeface="Muli"/>
                <a:cs typeface="Muli"/>
                <a:sym typeface="Muli"/>
              </a:rPr>
              <a:t>.</a:t>
            </a:r>
            <a:endParaRPr sz="2700" b="1" dirty="0">
              <a:solidFill>
                <a:schemeClr val="tx1"/>
              </a:solidFill>
              <a:latin typeface="Muli"/>
              <a:ea typeface="Muli"/>
              <a:cs typeface="Muli"/>
              <a:sym typeface="Muli"/>
            </a:endParaRPr>
          </a:p>
        </p:txBody>
      </p:sp>
      <p:sp>
        <p:nvSpPr>
          <p:cNvPr id="2" name="Rectángulo 1"/>
          <p:cNvSpPr/>
          <p:nvPr/>
        </p:nvSpPr>
        <p:spPr>
          <a:xfrm>
            <a:off x="2" y="2392399"/>
            <a:ext cx="4612261" cy="4866648"/>
          </a:xfrm>
          <a:prstGeom prst="rect">
            <a:avLst/>
          </a:prstGeom>
          <a:solidFill>
            <a:schemeClr val="accent5">
              <a:lumMod val="20000"/>
              <a:lumOff val="80000"/>
              <a:alpha val="27000"/>
            </a:schemeClr>
          </a:solidFill>
        </p:spPr>
        <p:txBody>
          <a:bodyPr lIns="125660" tIns="62831" rIns="125660" bIns="62831">
            <a:spAutoFit/>
          </a:bodyPr>
          <a:lstStyle/>
          <a:p>
            <a:pPr algn="just">
              <a:buClr>
                <a:srgbClr val="000000"/>
              </a:buClr>
              <a:defRPr/>
            </a:pPr>
            <a:r>
              <a:rPr lang="es-SV" kern="0" dirty="0">
                <a:latin typeface="Times New Roman" panose="02020603050405020304" pitchFamily="18" charset="0"/>
                <a:ea typeface="Arial"/>
                <a:cs typeface="Arial"/>
                <a:sym typeface="Arial"/>
              </a:rPr>
              <a:t>Contar con un centro de recuperación que ayude al restablecimiento de la salud de manera rápida e integral de las personas privadas de libertad con tuberculosis, especialmente en su fase de mayor contagio, mediante el abordaje de factores que inciden de manera negativa en la recuperación del mismo, implementando para ello medidas de control en especial brindando acceso a una adecuada alimentación, acceso a ventilación y sol suficientes, logrando así mejoras en corto tiempo</a:t>
            </a:r>
            <a:endParaRPr lang="es-SV" kern="0" dirty="0">
              <a:latin typeface="Arial"/>
              <a:ea typeface="Arial"/>
              <a:cs typeface="Arial"/>
              <a:sym typeface="Arial"/>
            </a:endParaRPr>
          </a:p>
        </p:txBody>
      </p:sp>
      <p:sp>
        <p:nvSpPr>
          <p:cNvPr id="3" name="Rectángulo 2"/>
          <p:cNvSpPr/>
          <p:nvPr/>
        </p:nvSpPr>
        <p:spPr>
          <a:xfrm>
            <a:off x="5907411" y="2392399"/>
            <a:ext cx="6084888" cy="465443"/>
          </a:xfrm>
          <a:prstGeom prst="rect">
            <a:avLst/>
          </a:prstGeom>
        </p:spPr>
        <p:style>
          <a:lnRef idx="1">
            <a:schemeClr val="accent6"/>
          </a:lnRef>
          <a:fillRef idx="2">
            <a:schemeClr val="accent6"/>
          </a:fillRef>
          <a:effectRef idx="1">
            <a:schemeClr val="accent6"/>
          </a:effectRef>
          <a:fontRef idx="minor">
            <a:schemeClr val="dk1"/>
          </a:fontRef>
        </p:style>
        <p:txBody>
          <a:bodyPr lIns="125660" tIns="62831" rIns="125660" bIns="62831">
            <a:spAutoFit/>
          </a:bodyPr>
          <a:lstStyle/>
          <a:p>
            <a:pPr algn="ctr">
              <a:buClr>
                <a:srgbClr val="000000"/>
              </a:buClr>
              <a:defRPr/>
            </a:pPr>
            <a:r>
              <a:rPr lang="es-SV" kern="0" dirty="0">
                <a:latin typeface="Times New Roman" panose="02020603050405020304" pitchFamily="18" charset="0"/>
                <a:ea typeface="Arial"/>
                <a:cs typeface="Arial"/>
                <a:sym typeface="Arial"/>
              </a:rPr>
              <a:t>Control de infecciones</a:t>
            </a:r>
            <a:endParaRPr lang="es-SV" kern="0" dirty="0">
              <a:latin typeface="Arial"/>
              <a:ea typeface="Arial"/>
              <a:cs typeface="Arial"/>
              <a:sym typeface="Arial"/>
            </a:endParaRPr>
          </a:p>
        </p:txBody>
      </p:sp>
      <p:graphicFrame>
        <p:nvGraphicFramePr>
          <p:cNvPr id="7" name="Diagrama 6"/>
          <p:cNvGraphicFramePr/>
          <p:nvPr>
            <p:extLst>
              <p:ext uri="{D42A27DB-BD31-4B8C-83A1-F6EECF244321}">
                <p14:modId xmlns:p14="http://schemas.microsoft.com/office/powerpoint/2010/main" val="1775146356"/>
              </p:ext>
            </p:extLst>
          </p:nvPr>
        </p:nvGraphicFramePr>
        <p:xfrm>
          <a:off x="5297156" y="3210103"/>
          <a:ext cx="6518848" cy="3503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582" name="CuadroTexto 7"/>
          <p:cNvSpPr txBox="1">
            <a:spLocks noChangeArrowheads="1"/>
          </p:cNvSpPr>
          <p:nvPr/>
        </p:nvSpPr>
        <p:spPr bwMode="auto">
          <a:xfrm>
            <a:off x="6410261" y="3489489"/>
            <a:ext cx="297907" cy="465443"/>
          </a:xfrm>
          <a:prstGeom prst="rect">
            <a:avLst/>
          </a:prstGeom>
          <a:noFill/>
          <a:ln w="9525">
            <a:noFill/>
            <a:miter lim="800000"/>
            <a:headEnd/>
            <a:tailEnd/>
          </a:ln>
        </p:spPr>
        <p:txBody>
          <a:bodyPr lIns="125660" tIns="62831" rIns="125660" bIns="62831">
            <a:spAutoFit/>
          </a:bodyPr>
          <a:lstStyle/>
          <a:p>
            <a:pPr eaLnBrk="1" hangingPunct="1">
              <a:buClr>
                <a:srgbClr val="000000"/>
              </a:buClr>
              <a:buFont typeface="Arial" pitchFamily="34" charset="0"/>
              <a:buNone/>
            </a:pPr>
            <a:r>
              <a:rPr lang="es-SV" altLang="es-SV" b="1" dirty="0"/>
              <a:t>A</a:t>
            </a:r>
          </a:p>
        </p:txBody>
      </p:sp>
      <p:sp>
        <p:nvSpPr>
          <p:cNvPr id="24583" name="CuadroTexto 9"/>
          <p:cNvSpPr txBox="1">
            <a:spLocks noChangeArrowheads="1"/>
          </p:cNvSpPr>
          <p:nvPr/>
        </p:nvSpPr>
        <p:spPr bwMode="auto">
          <a:xfrm>
            <a:off x="6410261" y="4738701"/>
            <a:ext cx="297907" cy="465443"/>
          </a:xfrm>
          <a:prstGeom prst="rect">
            <a:avLst/>
          </a:prstGeom>
          <a:noFill/>
          <a:ln w="9525">
            <a:noFill/>
            <a:miter lim="800000"/>
            <a:headEnd/>
            <a:tailEnd/>
          </a:ln>
        </p:spPr>
        <p:txBody>
          <a:bodyPr lIns="125660" tIns="62831" rIns="125660" bIns="62831">
            <a:spAutoFit/>
          </a:bodyPr>
          <a:lstStyle/>
          <a:p>
            <a:pPr eaLnBrk="1" hangingPunct="1">
              <a:buClr>
                <a:srgbClr val="000000"/>
              </a:buClr>
              <a:buFont typeface="Arial" pitchFamily="34" charset="0"/>
              <a:buNone/>
            </a:pPr>
            <a:r>
              <a:rPr lang="es-SV" altLang="es-SV" b="1"/>
              <a:t>B</a:t>
            </a:r>
          </a:p>
        </p:txBody>
      </p:sp>
      <p:sp>
        <p:nvSpPr>
          <p:cNvPr id="24584" name="CuadroTexto 10"/>
          <p:cNvSpPr txBox="1">
            <a:spLocks noChangeArrowheads="1"/>
          </p:cNvSpPr>
          <p:nvPr/>
        </p:nvSpPr>
        <p:spPr bwMode="auto">
          <a:xfrm>
            <a:off x="6458857" y="6010958"/>
            <a:ext cx="297905" cy="465443"/>
          </a:xfrm>
          <a:prstGeom prst="rect">
            <a:avLst/>
          </a:prstGeom>
          <a:noFill/>
          <a:ln w="9525">
            <a:noFill/>
            <a:miter lim="800000"/>
            <a:headEnd/>
            <a:tailEnd/>
          </a:ln>
        </p:spPr>
        <p:txBody>
          <a:bodyPr lIns="125660" tIns="62831" rIns="125660" bIns="62831">
            <a:spAutoFit/>
          </a:bodyPr>
          <a:lstStyle/>
          <a:p>
            <a:pPr eaLnBrk="1" hangingPunct="1">
              <a:buClr>
                <a:srgbClr val="000000"/>
              </a:buClr>
              <a:buFont typeface="Arial" pitchFamily="34" charset="0"/>
              <a:buNone/>
            </a:pPr>
            <a:r>
              <a:rPr lang="es-SV" altLang="es-SV" b="1" dirty="0"/>
              <a:t>C</a:t>
            </a:r>
          </a:p>
        </p:txBody>
      </p:sp>
    </p:spTree>
    <p:extLst>
      <p:ext uri="{BB962C8B-B14F-4D97-AF65-F5344CB8AC3E}">
        <p14:creationId xmlns:p14="http://schemas.microsoft.com/office/powerpoint/2010/main" val="3081382921"/>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txBox="1">
            <a:spLocks noGrp="1"/>
          </p:cNvSpPr>
          <p:nvPr>
            <p:ph type="title" idx="4294967295"/>
          </p:nvPr>
        </p:nvSpPr>
        <p:spPr>
          <a:xfrm>
            <a:off x="392597" y="565448"/>
            <a:ext cx="11492690" cy="1154713"/>
          </a:xfrm>
          <a:solidFill>
            <a:srgbClr val="00B2FF">
              <a:alpha val="73330"/>
            </a:srgbClr>
          </a:solidFill>
        </p:spPr>
        <p:txBody>
          <a:bodyPr spcFirstLastPara="1" anchor="ctr">
            <a:noAutofit/>
          </a:bodyPr>
          <a:lstStyle/>
          <a:p>
            <a:pPr algn="ctr" eaLnBrk="1" fontAlgn="auto" hangingPunct="1">
              <a:spcBef>
                <a:spcPts val="0"/>
              </a:spcBef>
              <a:spcAft>
                <a:spcPts val="0"/>
              </a:spcAft>
              <a:defRPr/>
            </a:pPr>
            <a:r>
              <a:rPr lang="es-SV" sz="2700" b="1" dirty="0">
                <a:solidFill>
                  <a:schemeClr val="tx1"/>
                </a:solidFill>
                <a:latin typeface="Muli"/>
                <a:ea typeface="Muli"/>
                <a:cs typeface="Muli"/>
                <a:sym typeface="Muli"/>
              </a:rPr>
              <a:t>PLAN DE SALUD </a:t>
            </a:r>
            <a:r>
              <a:rPr lang="es-SV" sz="2500" dirty="0">
                <a:solidFill>
                  <a:schemeClr val="tx1"/>
                </a:solidFill>
                <a:latin typeface="Muli"/>
                <a:ea typeface="Muli"/>
                <a:cs typeface="Muli"/>
                <a:sym typeface="Muli"/>
              </a:rPr>
              <a:t/>
            </a:r>
            <a:br>
              <a:rPr lang="es-SV" sz="2500" dirty="0">
                <a:solidFill>
                  <a:schemeClr val="tx1"/>
                </a:solidFill>
                <a:latin typeface="Muli"/>
                <a:ea typeface="Muli"/>
                <a:cs typeface="Muli"/>
                <a:sym typeface="Muli"/>
              </a:rPr>
            </a:br>
            <a:r>
              <a:rPr lang="es-SV" sz="2200" dirty="0">
                <a:solidFill>
                  <a:schemeClr val="tx1"/>
                </a:solidFill>
                <a:latin typeface="Muli"/>
                <a:ea typeface="Muli"/>
                <a:cs typeface="Muli"/>
                <a:sym typeface="Muli"/>
              </a:rPr>
              <a:t>EN EL CENTRO DE RECUPERACIÓN PARA PERSONAS  </a:t>
            </a:r>
            <a:r>
              <a:rPr lang="es-SV" sz="2200" dirty="0">
                <a:solidFill>
                  <a:schemeClr val="tx1"/>
                </a:solidFill>
                <a:latin typeface="Muli"/>
                <a:ea typeface="Muli"/>
                <a:cs typeface="Muli"/>
                <a:sym typeface="Muli"/>
              </a:rPr>
              <a:t>PDL </a:t>
            </a:r>
            <a:r>
              <a:rPr lang="es-SV" sz="2200" dirty="0">
                <a:solidFill>
                  <a:schemeClr val="tx1"/>
                </a:solidFill>
                <a:latin typeface="Muli"/>
                <a:ea typeface="Muli"/>
                <a:cs typeface="Muli"/>
                <a:sym typeface="Muli"/>
              </a:rPr>
              <a:t>CON </a:t>
            </a:r>
            <a:r>
              <a:rPr lang="es-SV" sz="2200" i="1" u="sng" dirty="0">
                <a:solidFill>
                  <a:schemeClr val="tx1"/>
                </a:solidFill>
                <a:effectLst>
                  <a:outerShdw blurRad="38100" dist="38100" dir="2700000" algn="tl">
                    <a:srgbClr val="000000">
                      <a:alpha val="43137"/>
                    </a:srgbClr>
                  </a:outerShdw>
                </a:effectLst>
                <a:latin typeface="Muli"/>
                <a:ea typeface="Muli"/>
                <a:cs typeface="Muli"/>
                <a:sym typeface="Muli"/>
              </a:rPr>
              <a:t>TUBERCULOSIS</a:t>
            </a:r>
            <a:r>
              <a:rPr lang="es-SV" sz="2200" dirty="0">
                <a:solidFill>
                  <a:schemeClr val="tx1"/>
                </a:solidFill>
                <a:latin typeface="Muli"/>
                <a:ea typeface="Muli"/>
                <a:cs typeface="Muli"/>
                <a:sym typeface="Muli"/>
              </a:rPr>
              <a:t> EN PRIMERA FASE </a:t>
            </a:r>
            <a:r>
              <a:rPr lang="es-SV" sz="2200" dirty="0">
                <a:solidFill>
                  <a:schemeClr val="tx1"/>
                </a:solidFill>
                <a:latin typeface="Muli"/>
                <a:ea typeface="Muli"/>
                <a:cs typeface="Muli"/>
                <a:sym typeface="Muli"/>
              </a:rPr>
              <a:t>DE TRATAMIENTO</a:t>
            </a:r>
            <a:r>
              <a:rPr lang="es-SV" sz="2500" dirty="0">
                <a:solidFill>
                  <a:schemeClr val="tx1"/>
                </a:solidFill>
                <a:latin typeface="Muli"/>
                <a:ea typeface="Muli"/>
                <a:cs typeface="Muli"/>
                <a:sym typeface="Muli"/>
              </a:rPr>
              <a:t>.</a:t>
            </a:r>
            <a:endParaRPr sz="2700" b="1" dirty="0">
              <a:solidFill>
                <a:schemeClr val="tx1"/>
              </a:solidFill>
              <a:latin typeface="Muli"/>
              <a:ea typeface="Muli"/>
              <a:cs typeface="Muli"/>
              <a:sym typeface="Muli"/>
            </a:endParaRPr>
          </a:p>
        </p:txBody>
      </p:sp>
      <p:pic>
        <p:nvPicPr>
          <p:cNvPr id="25603" name="Picture 2"/>
          <p:cNvPicPr>
            <a:picLocks noChangeAspect="1" noChangeArrowheads="1"/>
          </p:cNvPicPr>
          <p:nvPr/>
        </p:nvPicPr>
        <p:blipFill>
          <a:blip r:embed="rId3"/>
          <a:srcRect/>
          <a:stretch>
            <a:fillRect/>
          </a:stretch>
        </p:blipFill>
        <p:spPr bwMode="auto">
          <a:xfrm>
            <a:off x="31054" y="1953432"/>
            <a:ext cx="4504507" cy="4983010"/>
          </a:xfrm>
          <a:prstGeom prst="rect">
            <a:avLst/>
          </a:prstGeom>
          <a:noFill/>
          <a:ln w="9525">
            <a:noFill/>
            <a:miter lim="800000"/>
            <a:headEnd/>
            <a:tailEnd/>
          </a:ln>
        </p:spPr>
      </p:pic>
      <p:pic>
        <p:nvPicPr>
          <p:cNvPr id="25604" name="8 Imagen"/>
          <p:cNvPicPr>
            <a:picLocks noChangeAspect="1" noChangeArrowheads="1"/>
          </p:cNvPicPr>
          <p:nvPr/>
        </p:nvPicPr>
        <p:blipFill>
          <a:blip r:embed="rId4"/>
          <a:srcRect/>
          <a:stretch>
            <a:fillRect/>
          </a:stretch>
        </p:blipFill>
        <p:spPr bwMode="auto">
          <a:xfrm>
            <a:off x="4773356" y="1828376"/>
            <a:ext cx="4758044" cy="3205997"/>
          </a:xfrm>
          <a:prstGeom prst="rect">
            <a:avLst/>
          </a:prstGeom>
          <a:noFill/>
          <a:ln w="9525">
            <a:noFill/>
            <a:miter lim="800000"/>
            <a:headEnd/>
            <a:tailEnd/>
          </a:ln>
        </p:spPr>
      </p:pic>
      <p:sp>
        <p:nvSpPr>
          <p:cNvPr id="25605" name="9 Rectángulo"/>
          <p:cNvSpPr>
            <a:spLocks noChangeArrowheads="1"/>
          </p:cNvSpPr>
          <p:nvPr/>
        </p:nvSpPr>
        <p:spPr bwMode="auto">
          <a:xfrm>
            <a:off x="4789739" y="5034373"/>
            <a:ext cx="7199805" cy="2479981"/>
          </a:xfrm>
          <a:prstGeom prst="rect">
            <a:avLst/>
          </a:prstGeom>
          <a:solidFill>
            <a:schemeClr val="bg1">
              <a:alpha val="87842"/>
            </a:schemeClr>
          </a:solidFill>
          <a:ln w="9525">
            <a:noFill/>
            <a:miter lim="800000"/>
            <a:headEnd/>
            <a:tailEnd/>
          </a:ln>
        </p:spPr>
        <p:txBody>
          <a:bodyPr wrap="square" lIns="125660" tIns="62831" rIns="125660" bIns="62831">
            <a:spAutoFit/>
          </a:bodyPr>
          <a:lstStyle/>
          <a:p>
            <a:r>
              <a:rPr lang="es-SV" sz="2100" dirty="0"/>
              <a:t>La sede está ubicada en el Complejo Penitenciario de Izalco Fase I sector 2 en Sonsonate, el cual tiene capacidad para 563 privados de libertad. Y fue inaugurado el 28 de febrero 2018.</a:t>
            </a:r>
          </a:p>
          <a:p>
            <a:endParaRPr lang="es-SV" sz="2100" dirty="0"/>
          </a:p>
          <a:p>
            <a:r>
              <a:rPr lang="es-SV" sz="2100" dirty="0"/>
              <a:t>El objetivo es romper con el ciclo de transmisión de esta enfermedad en el sistema</a:t>
            </a:r>
            <a:endParaRPr lang="es-ES" sz="2100" dirty="0"/>
          </a:p>
        </p:txBody>
      </p:sp>
      <p:sp>
        <p:nvSpPr>
          <p:cNvPr id="9" name="8 Rectángulo"/>
          <p:cNvSpPr/>
          <p:nvPr/>
        </p:nvSpPr>
        <p:spPr>
          <a:xfrm>
            <a:off x="9750511" y="1751989"/>
            <a:ext cx="2165271" cy="3485384"/>
          </a:xfrm>
          <a:prstGeom prst="rect">
            <a:avLst/>
          </a:prstGeom>
          <a:solidFill>
            <a:schemeClr val="bg1"/>
          </a:solidFill>
        </p:spPr>
        <p:txBody>
          <a:bodyPr wrap="square" lIns="125660" tIns="62831" rIns="125660" bIns="62831">
            <a:spAutoFit/>
          </a:bodyPr>
          <a:lstStyle/>
          <a:p>
            <a:r>
              <a:rPr lang="es-SV" sz="2100" dirty="0">
                <a:ea typeface="Calibri" panose="020F0502020204030204" pitchFamily="34" charset="0"/>
              </a:rPr>
              <a:t>Contratación de recursos médicos y paramédico para atender las 24 horas la clínica asistencial al interior del CP de Izalco </a:t>
            </a:r>
            <a:endParaRPr lang="es-SV" sz="2100" dirty="0"/>
          </a:p>
        </p:txBody>
      </p:sp>
    </p:spTree>
    <p:extLst>
      <p:ext uri="{BB962C8B-B14F-4D97-AF65-F5344CB8AC3E}">
        <p14:creationId xmlns:p14="http://schemas.microsoft.com/office/powerpoint/2010/main" val="4191215127"/>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8 CuadroTexto"/>
          <p:cNvSpPr txBox="1">
            <a:spLocks noChangeArrowheads="1"/>
          </p:cNvSpPr>
          <p:nvPr/>
        </p:nvSpPr>
        <p:spPr bwMode="auto">
          <a:xfrm>
            <a:off x="324247" y="565449"/>
            <a:ext cx="11305256" cy="1142552"/>
          </a:xfrm>
          <a:prstGeom prst="rect">
            <a:avLst/>
          </a:prstGeom>
          <a:noFill/>
          <a:ln w="9525">
            <a:noFill/>
            <a:miter lim="800000"/>
            <a:headEnd/>
            <a:tailEnd/>
          </a:ln>
        </p:spPr>
        <p:txBody>
          <a:bodyPr wrap="square" lIns="125660" tIns="62831" rIns="125660" bIns="62831">
            <a:spAutoFit/>
          </a:bodyPr>
          <a:lstStyle/>
          <a:p>
            <a:pPr algn="ctr"/>
            <a:r>
              <a:rPr lang="es-ES" b="1" dirty="0"/>
              <a:t>APOYO DADO POR MINSAL A TRAVÉS DEL PROGRAMA NACIONAL DE TUBERCULOSIS Y ENFERMEDADES RESPIRATORIA (PNTYER) ANTE LA SITUACIÓN DE TUBERCULOSIS EN EL SISTEMA PENITENCIARIO</a:t>
            </a:r>
            <a:endParaRPr lang="es-SV" b="1" dirty="0"/>
          </a:p>
        </p:txBody>
      </p:sp>
      <p:sp>
        <p:nvSpPr>
          <p:cNvPr id="33798" name="2 CuadroTexto"/>
          <p:cNvSpPr txBox="1">
            <a:spLocks noChangeArrowheads="1"/>
          </p:cNvSpPr>
          <p:nvPr/>
        </p:nvSpPr>
        <p:spPr bwMode="auto">
          <a:xfrm>
            <a:off x="450767" y="1828323"/>
            <a:ext cx="11322753" cy="5666867"/>
          </a:xfrm>
          <a:prstGeom prst="rect">
            <a:avLst/>
          </a:prstGeom>
          <a:noFill/>
          <a:ln w="9525">
            <a:noFill/>
            <a:miter lim="800000"/>
            <a:headEnd/>
            <a:tailEnd/>
          </a:ln>
        </p:spPr>
        <p:txBody>
          <a:bodyPr wrap="square" lIns="125660" tIns="62831" rIns="125660" bIns="62831">
            <a:spAutoFit/>
          </a:bodyPr>
          <a:lstStyle/>
          <a:p>
            <a:pPr marL="392687" indent="-392687">
              <a:buFont typeface="Arial" panose="020B0604020202020204" pitchFamily="34" charset="0"/>
              <a:buChar char="•"/>
            </a:pPr>
            <a:r>
              <a:rPr lang="es-ES" sz="2000" dirty="0"/>
              <a:t>Readecuación de áreas de aislamiento en 10 centros penales con mayor incidencia en Tuberculosis.</a:t>
            </a:r>
            <a:endParaRPr lang="es-SV" sz="2000" dirty="0"/>
          </a:p>
          <a:p>
            <a:pPr marL="392687" indent="-392687">
              <a:buFont typeface="Arial" panose="020B0604020202020204" pitchFamily="34" charset="0"/>
              <a:buChar char="•"/>
            </a:pPr>
            <a:endParaRPr lang="es-ES" sz="2000" dirty="0"/>
          </a:p>
          <a:p>
            <a:pPr marL="392687" indent="-392687">
              <a:buFont typeface="Arial" panose="020B0604020202020204" pitchFamily="34" charset="0"/>
              <a:buChar char="•"/>
            </a:pPr>
            <a:r>
              <a:rPr lang="es-ES" sz="2000" dirty="0"/>
              <a:t>Coordinación con UCSF y Hospitales para procesamiento de muestras para diagnostico de tuberculosis y química en general.</a:t>
            </a:r>
            <a:endParaRPr lang="es-SV" sz="2000" dirty="0"/>
          </a:p>
          <a:p>
            <a:pPr marL="392687" indent="-392687">
              <a:buFont typeface="Arial" panose="020B0604020202020204" pitchFamily="34" charset="0"/>
              <a:buChar char="•"/>
            </a:pPr>
            <a:endParaRPr lang="es-ES" sz="2000" dirty="0"/>
          </a:p>
          <a:p>
            <a:pPr marL="392687" indent="-392687">
              <a:buFont typeface="Arial" panose="020B0604020202020204" pitchFamily="34" charset="0"/>
              <a:buChar char="•"/>
            </a:pPr>
            <a:r>
              <a:rPr lang="es-ES" sz="2000" dirty="0"/>
              <a:t>Coordinación con el programa de TB para mantener una capacitación continua al personal de salud penitenciario en materia de Tuberculosos en centros penales.</a:t>
            </a:r>
          </a:p>
          <a:p>
            <a:pPr marL="392687" indent="-392687">
              <a:buFont typeface="Arial" panose="020B0604020202020204" pitchFamily="34" charset="0"/>
              <a:buChar char="•"/>
            </a:pPr>
            <a:endParaRPr lang="es-ES" sz="2000" dirty="0"/>
          </a:p>
          <a:p>
            <a:pPr marL="392687" indent="-392687">
              <a:buFont typeface="Arial" panose="020B0604020202020204" pitchFamily="34" charset="0"/>
              <a:buChar char="•"/>
            </a:pPr>
            <a:r>
              <a:rPr lang="es-ES" sz="2000" dirty="0"/>
              <a:t>Fortalecimiento con equipo e insumos a todas las clínicas de los centros penales con apoyo del programa de TB y Fondo Mundial.</a:t>
            </a:r>
          </a:p>
          <a:p>
            <a:pPr marL="392687" indent="-392687">
              <a:buFont typeface="Arial" panose="020B0604020202020204" pitchFamily="34" charset="0"/>
              <a:buChar char="•"/>
            </a:pPr>
            <a:endParaRPr lang="es-ES" sz="2000" dirty="0"/>
          </a:p>
          <a:p>
            <a:pPr marL="392687" indent="-392687">
              <a:buFont typeface="Arial" panose="020B0604020202020204" pitchFamily="34" charset="0"/>
              <a:buChar char="•"/>
            </a:pPr>
            <a:r>
              <a:rPr lang="es-ES" sz="2000" b="1" dirty="0"/>
              <a:t>El recurso económico que, actualmente se está invirtiendo en Readecuaciones de áreas de aislamiento, Kit de control de infecciones y equipo de computo y mobiliario para las clínicas penitenciarias asciende a $</a:t>
            </a:r>
            <a:r>
              <a:rPr lang="es-SV" sz="2000" b="1" dirty="0"/>
              <a:t> 990,591,60    (10% del presupuesto total de país dirigido a centros penales, gestionado por el MINSAL)                     </a:t>
            </a:r>
          </a:p>
          <a:p>
            <a:pPr marL="392687" indent="-392687">
              <a:buFont typeface="Arial" panose="020B0604020202020204" pitchFamily="34" charset="0"/>
              <a:buChar char="•"/>
            </a:pPr>
            <a:endParaRPr lang="es-SV" sz="2000" dirty="0"/>
          </a:p>
          <a:p>
            <a:pPr marL="392687" indent="-392687">
              <a:buFont typeface="Wingdings" pitchFamily="2" charset="2"/>
              <a:buChar char="Ø"/>
            </a:pPr>
            <a:endParaRPr lang="es-ES" sz="2000" dirty="0"/>
          </a:p>
        </p:txBody>
      </p:sp>
    </p:spTree>
    <p:extLst>
      <p:ext uri="{BB962C8B-B14F-4D97-AF65-F5344CB8AC3E}">
        <p14:creationId xmlns:p14="http://schemas.microsoft.com/office/powerpoint/2010/main" val="20781160"/>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71" y="1208926"/>
            <a:ext cx="7315222" cy="4584285"/>
          </a:xfrm>
          <a:prstGeom prst="rect">
            <a:avLst/>
          </a:prstGeom>
        </p:spPr>
      </p:pic>
      <p:pic>
        <p:nvPicPr>
          <p:cNvPr id="614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3004" y="554584"/>
            <a:ext cx="3601364" cy="29464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004" y="4063127"/>
            <a:ext cx="3673072" cy="30051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5040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3 Grupo"/>
          <p:cNvGrpSpPr>
            <a:grpSpLocks/>
          </p:cNvGrpSpPr>
          <p:nvPr/>
        </p:nvGrpSpPr>
        <p:grpSpPr bwMode="auto">
          <a:xfrm>
            <a:off x="526092" y="363010"/>
            <a:ext cx="11309861" cy="2038033"/>
            <a:chOff x="0" y="16399"/>
            <a:chExt cx="6300192" cy="1082455"/>
          </a:xfrm>
        </p:grpSpPr>
        <p:sp>
          <p:nvSpPr>
            <p:cNvPr id="5" name="4 Rectángulo redondeado"/>
            <p:cNvSpPr/>
            <p:nvPr/>
          </p:nvSpPr>
          <p:spPr>
            <a:xfrm>
              <a:off x="0" y="16399"/>
              <a:ext cx="6300192" cy="1082455"/>
            </a:xfrm>
            <a:prstGeom prst="roundRect">
              <a:avLst/>
            </a:prstGeom>
            <a:gradFill flip="none" rotWithShape="1">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rect">
                <a:fillToRect l="100000" t="100000"/>
              </a:path>
              <a:tileRect r="-100000" b="-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5 Rectángulo"/>
            <p:cNvSpPr/>
            <p:nvPr/>
          </p:nvSpPr>
          <p:spPr>
            <a:xfrm>
              <a:off x="123579" y="112801"/>
              <a:ext cx="6003602" cy="908931"/>
            </a:xfrm>
            <a:prstGeom prst="rect">
              <a:avLst/>
            </a:prstGeom>
            <a:noFill/>
          </p:spPr>
          <p:style>
            <a:lnRef idx="1">
              <a:schemeClr val="accent1"/>
            </a:lnRef>
            <a:fillRef idx="3">
              <a:schemeClr val="accent1"/>
            </a:fillRef>
            <a:effectRef idx="2">
              <a:schemeClr val="accent1"/>
            </a:effectRef>
            <a:fontRef idx="minor">
              <a:schemeClr val="lt1"/>
            </a:fontRef>
          </p:style>
          <p:txBody>
            <a:bodyPr lIns="182880" tIns="182880" rIns="182880" bIns="182880" anchor="ctr"/>
            <a:lstStyle/>
            <a:p>
              <a:pPr algn="ctr">
                <a:spcBef>
                  <a:spcPts val="981"/>
                </a:spcBef>
                <a:buSzPct val="100000"/>
                <a:tabLst>
                  <a:tab pos="0" algn="l"/>
                  <a:tab pos="1121921" algn="l"/>
                  <a:tab pos="2243841" algn="l"/>
                  <a:tab pos="3365764" algn="l"/>
                  <a:tab pos="4487684" algn="l"/>
                  <a:tab pos="5609605" algn="l"/>
                  <a:tab pos="6731527" algn="l"/>
                  <a:tab pos="7853448" algn="l"/>
                  <a:tab pos="8975369" algn="l"/>
                  <a:tab pos="10097289" algn="l"/>
                  <a:tab pos="11219211" algn="l"/>
                  <a:tab pos="12341132" algn="l"/>
                </a:tabLst>
                <a:defRPr/>
              </a:pPr>
              <a:endParaRPr lang="es-SV" altLang="es-ES" sz="3400" dirty="0">
                <a:solidFill>
                  <a:srgbClr val="002060"/>
                </a:solidFill>
              </a:endParaRPr>
            </a:p>
            <a:p>
              <a:pPr algn="ctr">
                <a:spcBef>
                  <a:spcPts val="981"/>
                </a:spcBef>
                <a:buSzPct val="100000"/>
                <a:tabLst>
                  <a:tab pos="0" algn="l"/>
                  <a:tab pos="1121921" algn="l"/>
                  <a:tab pos="2243841" algn="l"/>
                  <a:tab pos="3365764" algn="l"/>
                  <a:tab pos="4487684" algn="l"/>
                  <a:tab pos="5609605" algn="l"/>
                  <a:tab pos="6731527" algn="l"/>
                  <a:tab pos="7853448" algn="l"/>
                  <a:tab pos="8975369" algn="l"/>
                  <a:tab pos="10097289" algn="l"/>
                  <a:tab pos="11219211" algn="l"/>
                  <a:tab pos="12341132" algn="l"/>
                </a:tabLst>
                <a:defRPr/>
              </a:pPr>
              <a:r>
                <a:rPr lang="es-SV" altLang="es-ES" sz="3400" dirty="0">
                  <a:solidFill>
                    <a:srgbClr val="002060"/>
                  </a:solidFill>
                </a:rPr>
                <a:t>Nuevo </a:t>
              </a:r>
              <a:r>
                <a:rPr lang="es-SV" altLang="es-ES" sz="3400" dirty="0">
                  <a:solidFill>
                    <a:srgbClr val="002060"/>
                  </a:solidFill>
                </a:rPr>
                <a:t>Mecanismo de Financiamiento, Basado en Resultados  2016-2018 Apoyado por el Fondo Mundial</a:t>
              </a:r>
            </a:p>
            <a:p>
              <a:pPr algn="ctr">
                <a:lnSpc>
                  <a:spcPct val="90000"/>
                </a:lnSpc>
                <a:spcAft>
                  <a:spcPct val="35000"/>
                </a:spcAft>
                <a:defRPr/>
              </a:pPr>
              <a:endParaRPr lang="es-CO" sz="3200" b="1" dirty="0">
                <a:solidFill>
                  <a:schemeClr val="tx1"/>
                </a:solidFill>
                <a:effectLst>
                  <a:outerShdw blurRad="38100" dist="38100" dir="2700000" algn="tl">
                    <a:srgbClr val="C0C0C0"/>
                  </a:outerShdw>
                </a:effectLst>
                <a:latin typeface="Britannic Bold" pitchFamily="34" charset="0"/>
              </a:endParaRPr>
            </a:p>
          </p:txBody>
        </p:sp>
      </p:grpSp>
      <p:graphicFrame>
        <p:nvGraphicFramePr>
          <p:cNvPr id="10" name="9 Diagrama"/>
          <p:cNvGraphicFramePr/>
          <p:nvPr/>
        </p:nvGraphicFramePr>
        <p:xfrm>
          <a:off x="380267" y="3033708"/>
          <a:ext cx="11504321" cy="3344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508" name="3 Imagen" descr="Fondo Globa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0276" y="6634411"/>
            <a:ext cx="2993850" cy="64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977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2"/>
          <p:cNvSpPr>
            <a:spLocks noGrp="1" noChangeArrowheads="1"/>
          </p:cNvSpPr>
          <p:nvPr>
            <p:ph type="title"/>
          </p:nvPr>
        </p:nvSpPr>
        <p:spPr>
          <a:xfrm>
            <a:off x="663562" y="297846"/>
            <a:ext cx="10684997" cy="784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ormAutofit/>
          </a:bodyPr>
          <a:lstStyle/>
          <a:p>
            <a:pPr algn="ctr" eaLnBrk="1" hangingPunct="1">
              <a:lnSpc>
                <a:spcPct val="85000"/>
              </a:lnSpc>
            </a:pPr>
            <a:r>
              <a:rPr lang="es-SV" sz="3800" b="1" dirty="0">
                <a:effectLst>
                  <a:outerShdw blurRad="38100" dist="38100" dir="2700000" algn="tl">
                    <a:srgbClr val="000000">
                      <a:alpha val="43137"/>
                    </a:srgbClr>
                  </a:outerShdw>
                </a:effectLst>
                <a:latin typeface="Arial" pitchFamily="34" charset="0"/>
                <a:cs typeface="Arial" pitchFamily="34" charset="0"/>
              </a:rPr>
              <a:t>Sistema Penitenciario de El Salvador</a:t>
            </a:r>
            <a:endParaRPr lang="es-ES" sz="3800" b="1" dirty="0">
              <a:effectLst>
                <a:outerShdw blurRad="38100" dist="38100" dir="2700000" algn="tl">
                  <a:srgbClr val="000000">
                    <a:alpha val="43137"/>
                  </a:srgbClr>
                </a:outerShdw>
              </a:effectLst>
              <a:latin typeface="Arial" pitchFamily="34" charset="0"/>
              <a:cs typeface="Arial" pitchFamily="34" charset="0"/>
            </a:endParaRPr>
          </a:p>
        </p:txBody>
      </p:sp>
      <p:sp>
        <p:nvSpPr>
          <p:cNvPr id="33795" name="Rectangle 3"/>
          <p:cNvSpPr>
            <a:spLocks noGrp="1" noChangeArrowheads="1"/>
          </p:cNvSpPr>
          <p:nvPr>
            <p:ph idx="1"/>
          </p:nvPr>
        </p:nvSpPr>
        <p:spPr>
          <a:xfrm>
            <a:off x="324246" y="1645571"/>
            <a:ext cx="11500278" cy="5112569"/>
          </a:xfrm>
        </p:spPr>
        <p:txBody>
          <a:bodyPr>
            <a:noAutofit/>
          </a:bodyPr>
          <a:lstStyle/>
          <a:p>
            <a:pPr>
              <a:buNone/>
            </a:pPr>
            <a:r>
              <a:rPr lang="es-ES_tradnl" sz="2200" dirty="0">
                <a:latin typeface="Arial" pitchFamily="34" charset="0"/>
                <a:cs typeface="Arial" pitchFamily="34" charset="0"/>
              </a:rPr>
              <a:t>Población penitenciaria :   </a:t>
            </a:r>
            <a:r>
              <a:rPr lang="es-ES_tradnl" sz="2200" b="1" dirty="0">
                <a:latin typeface="Arial" pitchFamily="34" charset="0"/>
                <a:cs typeface="Arial" pitchFamily="34" charset="0"/>
              </a:rPr>
              <a:t>38, 714  (13/08/2018)</a:t>
            </a:r>
            <a:endParaRPr lang="es-ES_tradnl" sz="2200" dirty="0">
              <a:latin typeface="Arial" pitchFamily="34" charset="0"/>
              <a:cs typeface="Arial" pitchFamily="34" charset="0"/>
            </a:endParaRPr>
          </a:p>
          <a:p>
            <a:pPr eaLnBrk="1" hangingPunct="1">
              <a:buFont typeface="Wingdings" pitchFamily="2" charset="2"/>
              <a:buNone/>
            </a:pPr>
            <a:r>
              <a:rPr lang="es-ES_tradnl" sz="2200" dirty="0">
                <a:latin typeface="Arial" pitchFamily="34" charset="0"/>
                <a:cs typeface="Arial" pitchFamily="34" charset="0"/>
              </a:rPr>
              <a:t>                                           3,559    Mujeres</a:t>
            </a:r>
          </a:p>
          <a:p>
            <a:pPr eaLnBrk="1" hangingPunct="1">
              <a:buFont typeface="Wingdings" pitchFamily="2" charset="2"/>
              <a:buNone/>
            </a:pPr>
            <a:r>
              <a:rPr lang="es-ES_tradnl" sz="2200" dirty="0">
                <a:latin typeface="Arial" pitchFamily="34" charset="0"/>
                <a:cs typeface="Arial" pitchFamily="34" charset="0"/>
              </a:rPr>
              <a:t>                                           35,155  Hombres                            </a:t>
            </a:r>
          </a:p>
          <a:p>
            <a:pPr eaLnBrk="1" hangingPunct="1">
              <a:buFont typeface="Wingdings" pitchFamily="2" charset="2"/>
              <a:buNone/>
            </a:pPr>
            <a:endParaRPr lang="es-ES_tradnl" sz="2200" dirty="0">
              <a:latin typeface="Arial" pitchFamily="34" charset="0"/>
              <a:cs typeface="Arial" pitchFamily="34" charset="0"/>
            </a:endParaRPr>
          </a:p>
          <a:p>
            <a:pPr eaLnBrk="1" hangingPunct="1">
              <a:buFont typeface="Wingdings" pitchFamily="2" charset="2"/>
              <a:buNone/>
            </a:pPr>
            <a:r>
              <a:rPr lang="es-ES_tradnl" sz="2200" b="1" dirty="0">
                <a:latin typeface="Arial" pitchFamily="34" charset="0"/>
                <a:cs typeface="Arial" pitchFamily="34" charset="0"/>
              </a:rPr>
              <a:t>22 </a:t>
            </a:r>
            <a:r>
              <a:rPr lang="es-ES_tradnl" sz="2200" dirty="0">
                <a:latin typeface="Arial" pitchFamily="34" charset="0"/>
                <a:cs typeface="Arial" pitchFamily="34" charset="0"/>
              </a:rPr>
              <a:t>Centros Penitenciario + </a:t>
            </a:r>
            <a:r>
              <a:rPr lang="es-ES_tradnl" sz="2200" b="1" dirty="0">
                <a:latin typeface="Arial" pitchFamily="34" charset="0"/>
                <a:cs typeface="Arial" pitchFamily="34" charset="0"/>
              </a:rPr>
              <a:t>3</a:t>
            </a:r>
            <a:r>
              <a:rPr lang="es-ES_tradnl" sz="2200" dirty="0">
                <a:latin typeface="Arial" pitchFamily="34" charset="0"/>
                <a:cs typeface="Arial" pitchFamily="34" charset="0"/>
              </a:rPr>
              <a:t>  granjas penitenciarias* clasificados en :</a:t>
            </a:r>
          </a:p>
          <a:p>
            <a:pPr eaLnBrk="1" hangingPunct="1">
              <a:buFont typeface="Wingdings" pitchFamily="2" charset="2"/>
              <a:buNone/>
            </a:pPr>
            <a:endParaRPr lang="es-ES_tradnl" sz="2200" dirty="0">
              <a:latin typeface="Arial" pitchFamily="34" charset="0"/>
              <a:cs typeface="Arial" pitchFamily="34" charset="0"/>
            </a:endParaRPr>
          </a:p>
          <a:p>
            <a:pPr eaLnBrk="1" hangingPunct="1">
              <a:buFont typeface="Wingdings" pitchFamily="2" charset="2"/>
              <a:buNone/>
            </a:pPr>
            <a:r>
              <a:rPr lang="es-ES" sz="2200" dirty="0">
                <a:latin typeface="Maiandra GD" pitchFamily="34" charset="0"/>
              </a:rPr>
              <a:t>   </a:t>
            </a:r>
            <a:r>
              <a:rPr lang="es-ES" sz="2200" dirty="0">
                <a:latin typeface="Arial" pitchFamily="34" charset="0"/>
                <a:cs typeface="Arial" pitchFamily="34" charset="0"/>
              </a:rPr>
              <a:t>1) </a:t>
            </a:r>
            <a:r>
              <a:rPr lang="es-ES" sz="2200" b="1" dirty="0">
                <a:latin typeface="Arial" pitchFamily="34" charset="0"/>
                <a:cs typeface="Arial" pitchFamily="34" charset="0"/>
              </a:rPr>
              <a:t>Centros Preventivos</a:t>
            </a:r>
            <a:r>
              <a:rPr lang="es-ES" sz="2200" dirty="0">
                <a:latin typeface="Arial" pitchFamily="34" charset="0"/>
                <a:cs typeface="Arial" pitchFamily="34" charset="0"/>
              </a:rPr>
              <a:t> (PL con retención y custodia de provisionalmente por       orden judicial)</a:t>
            </a:r>
          </a:p>
          <a:p>
            <a:pPr>
              <a:buNone/>
            </a:pPr>
            <a:r>
              <a:rPr lang="es-ES_tradnl" sz="2200" dirty="0">
                <a:latin typeface="Arial" pitchFamily="34" charset="0"/>
                <a:cs typeface="Arial" pitchFamily="34" charset="0"/>
              </a:rPr>
              <a:t>    2) </a:t>
            </a:r>
            <a:r>
              <a:rPr lang="es-ES_tradnl" sz="2200" b="1" dirty="0">
                <a:latin typeface="Arial" pitchFamily="34" charset="0"/>
                <a:cs typeface="Arial" pitchFamily="34" charset="0"/>
              </a:rPr>
              <a:t>Centros de Detención Menor </a:t>
            </a:r>
            <a:r>
              <a:rPr lang="es-ES_tradnl" sz="2200" dirty="0">
                <a:latin typeface="Arial" pitchFamily="34" charset="0"/>
                <a:cs typeface="Arial" pitchFamily="34" charset="0"/>
              </a:rPr>
              <a:t> (PL de baja peligrosidad en insertados en programas de rehabilitación)</a:t>
            </a:r>
          </a:p>
          <a:p>
            <a:pPr eaLnBrk="1" hangingPunct="1">
              <a:buFont typeface="Wingdings" pitchFamily="2" charset="2"/>
              <a:buNone/>
            </a:pPr>
            <a:r>
              <a:rPr lang="es-ES_tradnl" sz="2200" dirty="0">
                <a:latin typeface="Arial" pitchFamily="34" charset="0"/>
                <a:cs typeface="Arial" pitchFamily="34" charset="0"/>
              </a:rPr>
              <a:t>   3) </a:t>
            </a:r>
            <a:r>
              <a:rPr lang="es-ES_tradnl" sz="2200" b="1" dirty="0">
                <a:latin typeface="Arial" pitchFamily="34" charset="0"/>
                <a:cs typeface="Arial" pitchFamily="34" charset="0"/>
              </a:rPr>
              <a:t>Centros de Cumplimiento de Penas</a:t>
            </a:r>
            <a:r>
              <a:rPr lang="es-ES_tradnl" sz="2200" dirty="0">
                <a:latin typeface="Arial" pitchFamily="34" charset="0"/>
                <a:cs typeface="Arial" pitchFamily="34" charset="0"/>
              </a:rPr>
              <a:t> (condenados)</a:t>
            </a:r>
          </a:p>
          <a:p>
            <a:pPr eaLnBrk="1" hangingPunct="1">
              <a:buFont typeface="Wingdings" pitchFamily="2" charset="2"/>
              <a:buNone/>
            </a:pPr>
            <a:r>
              <a:rPr lang="es-ES_tradnl" sz="2200" dirty="0">
                <a:latin typeface="Arial" pitchFamily="34" charset="0"/>
                <a:cs typeface="Arial" pitchFamily="34" charset="0"/>
              </a:rPr>
              <a:t>   4) </a:t>
            </a:r>
            <a:r>
              <a:rPr lang="es-ES_tradnl" sz="2200" b="1" dirty="0">
                <a:latin typeface="Arial" pitchFamily="34" charset="0"/>
                <a:cs typeface="Arial" pitchFamily="34" charset="0"/>
              </a:rPr>
              <a:t>Centros Mixtos</a:t>
            </a:r>
            <a:r>
              <a:rPr lang="es-ES_tradnl" sz="2200" dirty="0">
                <a:latin typeface="Arial" pitchFamily="34" charset="0"/>
                <a:cs typeface="Arial" pitchFamily="34" charset="0"/>
              </a:rPr>
              <a:t> (procesados y condenados) </a:t>
            </a:r>
          </a:p>
          <a:p>
            <a:pPr eaLnBrk="1" hangingPunct="1">
              <a:buFont typeface="Wingdings" pitchFamily="2" charset="2"/>
              <a:buNone/>
            </a:pPr>
            <a:r>
              <a:rPr lang="es-ES_tradnl" sz="2200" dirty="0">
                <a:latin typeface="Arial" pitchFamily="34" charset="0"/>
                <a:cs typeface="Arial" pitchFamily="34" charset="0"/>
              </a:rPr>
              <a:t>   5) </a:t>
            </a:r>
            <a:r>
              <a:rPr lang="es-ES_tradnl" sz="2200" b="1" dirty="0">
                <a:latin typeface="Arial" pitchFamily="34" charset="0"/>
                <a:cs typeface="Arial" pitchFamily="34" charset="0"/>
              </a:rPr>
              <a:t>Centros de Máxima Seguridad </a:t>
            </a:r>
            <a:r>
              <a:rPr lang="es-ES_tradnl" sz="2200" dirty="0">
                <a:latin typeface="Arial" pitchFamily="34" charset="0"/>
                <a:cs typeface="Arial" pitchFamily="34" charset="0"/>
              </a:rPr>
              <a:t>(</a:t>
            </a:r>
            <a:r>
              <a:rPr lang="es-ES" sz="2200" dirty="0">
                <a:latin typeface="Arial" pitchFamily="34" charset="0"/>
                <a:cs typeface="Arial" pitchFamily="34" charset="0"/>
              </a:rPr>
              <a:t>PL con alta peligrosidad )</a:t>
            </a:r>
          </a:p>
          <a:p>
            <a:pPr eaLnBrk="1" hangingPunct="1">
              <a:buFont typeface="Wingdings" pitchFamily="2" charset="2"/>
              <a:buNone/>
            </a:pPr>
            <a:r>
              <a:rPr lang="es-ES" sz="2200" dirty="0">
                <a:latin typeface="Arial" pitchFamily="34" charset="0"/>
                <a:cs typeface="Arial" pitchFamily="34" charset="0"/>
              </a:rPr>
              <a:t>   6) </a:t>
            </a:r>
            <a:r>
              <a:rPr lang="es-ES" sz="2200" b="1" dirty="0">
                <a:latin typeface="Arial" pitchFamily="34" charset="0"/>
                <a:cs typeface="Arial" pitchFamily="34" charset="0"/>
              </a:rPr>
              <a:t>Centros de reinserción social </a:t>
            </a:r>
            <a:r>
              <a:rPr lang="es-ES" sz="2200" dirty="0">
                <a:latin typeface="Arial" pitchFamily="34" charset="0"/>
                <a:cs typeface="Arial" pitchFamily="34" charset="0"/>
              </a:rPr>
              <a:t>( 4 ISNA + 1 Granja Juvenil )  </a:t>
            </a:r>
          </a:p>
          <a:p>
            <a:pPr marL="0" indent="0">
              <a:buNone/>
            </a:pPr>
            <a:endParaRPr lang="es-ES" sz="2100" dirty="0">
              <a:latin typeface="Arial" pitchFamily="34" charset="0"/>
              <a:cs typeface="Arial" pitchFamily="34" charset="0"/>
            </a:endParaRPr>
          </a:p>
          <a:p>
            <a:pPr eaLnBrk="1" hangingPunct="1">
              <a:buFont typeface="Wingdings" pitchFamily="2" charset="2"/>
              <a:buNone/>
            </a:pPr>
            <a:r>
              <a:rPr lang="es-ES" sz="1200" dirty="0">
                <a:latin typeface="Maiandra GD" pitchFamily="34" charset="0"/>
              </a:rPr>
              <a:t>*Ubicadas en Izalco, Santa Ana y Zacatecoluca .</a:t>
            </a:r>
          </a:p>
        </p:txBody>
      </p:sp>
    </p:spTree>
    <p:extLst>
      <p:ext uri="{BB962C8B-B14F-4D97-AF65-F5344CB8AC3E}">
        <p14:creationId xmlns:p14="http://schemas.microsoft.com/office/powerpoint/2010/main" val="5911639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3 Grupo"/>
          <p:cNvGrpSpPr>
            <a:grpSpLocks/>
          </p:cNvGrpSpPr>
          <p:nvPr/>
        </p:nvGrpSpPr>
        <p:grpSpPr bwMode="auto">
          <a:xfrm>
            <a:off x="526092" y="363010"/>
            <a:ext cx="11309861" cy="2038033"/>
            <a:chOff x="0" y="16399"/>
            <a:chExt cx="6300192" cy="1082455"/>
          </a:xfrm>
        </p:grpSpPr>
        <p:sp>
          <p:nvSpPr>
            <p:cNvPr id="5" name="4 Rectángulo redondeado"/>
            <p:cNvSpPr/>
            <p:nvPr/>
          </p:nvSpPr>
          <p:spPr>
            <a:xfrm>
              <a:off x="0" y="16399"/>
              <a:ext cx="6300192" cy="1082455"/>
            </a:xfrm>
            <a:prstGeom prst="roundRect">
              <a:avLst/>
            </a:prstGeom>
            <a:gradFill flip="none" rotWithShape="1">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rect">
                <a:fillToRect l="100000" t="100000"/>
              </a:path>
              <a:tileRect r="-100000" b="-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5 Rectángulo"/>
            <p:cNvSpPr/>
            <p:nvPr/>
          </p:nvSpPr>
          <p:spPr>
            <a:xfrm>
              <a:off x="123579" y="112801"/>
              <a:ext cx="6003602" cy="908931"/>
            </a:xfrm>
            <a:prstGeom prst="rect">
              <a:avLst/>
            </a:prstGeom>
            <a:noFill/>
          </p:spPr>
          <p:style>
            <a:lnRef idx="1">
              <a:schemeClr val="accent1"/>
            </a:lnRef>
            <a:fillRef idx="3">
              <a:schemeClr val="accent1"/>
            </a:fillRef>
            <a:effectRef idx="2">
              <a:schemeClr val="accent1"/>
            </a:effectRef>
            <a:fontRef idx="minor">
              <a:schemeClr val="lt1"/>
            </a:fontRef>
          </p:style>
          <p:txBody>
            <a:bodyPr lIns="182880" tIns="182880" rIns="182880" bIns="182880" anchor="ctr"/>
            <a:lstStyle/>
            <a:p>
              <a:pPr algn="ctr">
                <a:spcBef>
                  <a:spcPts val="981"/>
                </a:spcBef>
                <a:buSzPct val="100000"/>
                <a:tabLst>
                  <a:tab pos="0" algn="l"/>
                  <a:tab pos="1121921" algn="l"/>
                  <a:tab pos="2243841" algn="l"/>
                  <a:tab pos="3365764" algn="l"/>
                  <a:tab pos="4487684" algn="l"/>
                  <a:tab pos="5609605" algn="l"/>
                  <a:tab pos="6731527" algn="l"/>
                  <a:tab pos="7853448" algn="l"/>
                  <a:tab pos="8975369" algn="l"/>
                  <a:tab pos="10097289" algn="l"/>
                  <a:tab pos="11219211" algn="l"/>
                  <a:tab pos="12341132" algn="l"/>
                </a:tabLst>
                <a:defRPr/>
              </a:pPr>
              <a:endParaRPr lang="es-SV" altLang="es-ES" sz="3400" dirty="0">
                <a:solidFill>
                  <a:srgbClr val="002060"/>
                </a:solidFill>
              </a:endParaRPr>
            </a:p>
            <a:p>
              <a:pPr algn="ctr">
                <a:spcBef>
                  <a:spcPts val="981"/>
                </a:spcBef>
                <a:buSzPct val="100000"/>
                <a:tabLst>
                  <a:tab pos="0" algn="l"/>
                  <a:tab pos="1121921" algn="l"/>
                  <a:tab pos="2243841" algn="l"/>
                  <a:tab pos="3365764" algn="l"/>
                  <a:tab pos="4487684" algn="l"/>
                  <a:tab pos="5609605" algn="l"/>
                  <a:tab pos="6731527" algn="l"/>
                  <a:tab pos="7853448" algn="l"/>
                  <a:tab pos="8975369" algn="l"/>
                  <a:tab pos="10097289" algn="l"/>
                  <a:tab pos="11219211" algn="l"/>
                  <a:tab pos="12341132" algn="l"/>
                </a:tabLst>
                <a:defRPr/>
              </a:pPr>
              <a:r>
                <a:rPr lang="es-SV" altLang="es-ES" sz="3400" dirty="0">
                  <a:solidFill>
                    <a:srgbClr val="002060"/>
                  </a:solidFill>
                </a:rPr>
                <a:t>Nuevo </a:t>
              </a:r>
              <a:r>
                <a:rPr lang="es-SV" altLang="es-ES" sz="3400" dirty="0">
                  <a:solidFill>
                    <a:srgbClr val="002060"/>
                  </a:solidFill>
                </a:rPr>
                <a:t>Mecanismo de Financiamiento, Basado en Resultados  2016-2018 Apoyado por el Fondo </a:t>
              </a:r>
              <a:r>
                <a:rPr lang="es-SV" altLang="es-ES" sz="3400" dirty="0" smtClean="0">
                  <a:solidFill>
                    <a:srgbClr val="002060"/>
                  </a:solidFill>
                </a:rPr>
                <a:t>Mundial</a:t>
              </a:r>
              <a:endParaRPr lang="es-SV" altLang="es-ES" sz="3400" dirty="0">
                <a:solidFill>
                  <a:srgbClr val="002060"/>
                </a:solidFill>
              </a:endParaRPr>
            </a:p>
            <a:p>
              <a:pPr algn="ctr">
                <a:lnSpc>
                  <a:spcPct val="90000"/>
                </a:lnSpc>
                <a:spcAft>
                  <a:spcPct val="35000"/>
                </a:spcAft>
                <a:defRPr/>
              </a:pPr>
              <a:endParaRPr lang="es-CO" sz="3200" b="1" dirty="0">
                <a:solidFill>
                  <a:schemeClr val="tx1"/>
                </a:solidFill>
                <a:effectLst>
                  <a:outerShdw blurRad="38100" dist="38100" dir="2700000" algn="tl">
                    <a:srgbClr val="C0C0C0"/>
                  </a:outerShdw>
                </a:effectLst>
                <a:latin typeface="Britannic Bold" pitchFamily="34" charset="0"/>
              </a:endParaRPr>
            </a:p>
          </p:txBody>
        </p:sp>
      </p:grpSp>
      <p:graphicFrame>
        <p:nvGraphicFramePr>
          <p:cNvPr id="10" name="9 Diagrama"/>
          <p:cNvGraphicFramePr/>
          <p:nvPr/>
        </p:nvGraphicFramePr>
        <p:xfrm>
          <a:off x="380267" y="3033708"/>
          <a:ext cx="11504321" cy="3344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532" name="3 Imagen" descr="Fondo Globa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0276" y="6634411"/>
            <a:ext cx="2993850" cy="64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2665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p:cNvSpPr>
            <a:spLocks noGrp="1"/>
          </p:cNvSpPr>
          <p:nvPr>
            <p:ph type="title"/>
          </p:nvPr>
        </p:nvSpPr>
        <p:spPr>
          <a:xfrm>
            <a:off x="1149368" y="341802"/>
            <a:ext cx="10040064" cy="865699"/>
          </a:xfrm>
        </p:spPr>
        <p:txBody>
          <a:bodyPr>
            <a:normAutofit/>
          </a:bodyPr>
          <a:lstStyle/>
          <a:p>
            <a:pPr algn="ctr"/>
            <a:r>
              <a:rPr lang="es-SV" altLang="es-ES" sz="4900" b="1" dirty="0"/>
              <a:t>Rubros y Actividades </a:t>
            </a:r>
            <a:r>
              <a:rPr lang="es-SV" altLang="es-ES" sz="4900" b="1" dirty="0"/>
              <a:t>Invertidas</a:t>
            </a:r>
            <a:endParaRPr lang="es-SV" altLang="es-ES" sz="4900" b="1"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915514593"/>
              </p:ext>
            </p:extLst>
          </p:nvPr>
        </p:nvGraphicFramePr>
        <p:xfrm>
          <a:off x="143077" y="1381539"/>
          <a:ext cx="11849222" cy="5880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6" name="5 CuadroTexto"/>
          <p:cNvSpPr txBox="1">
            <a:spLocks noChangeArrowheads="1"/>
          </p:cNvSpPr>
          <p:nvPr/>
        </p:nvSpPr>
        <p:spPr bwMode="auto">
          <a:xfrm>
            <a:off x="350727" y="2243739"/>
            <a:ext cx="1341633" cy="60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192" tIns="56096" rIns="112192" bIns="56096">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s-SV" altLang="es-ES" sz="1600" b="1" dirty="0"/>
              <a:t>$300,000</a:t>
            </a:r>
          </a:p>
          <a:p>
            <a:pPr algn="ctr">
              <a:spcBef>
                <a:spcPct val="0"/>
              </a:spcBef>
              <a:buFontTx/>
              <a:buNone/>
            </a:pPr>
            <a:r>
              <a:rPr lang="es-SV" altLang="es-ES" sz="1600" b="1" dirty="0"/>
              <a:t>(30%)</a:t>
            </a:r>
          </a:p>
        </p:txBody>
      </p:sp>
      <p:sp>
        <p:nvSpPr>
          <p:cNvPr id="23557" name="6 CuadroTexto"/>
          <p:cNvSpPr txBox="1">
            <a:spLocks noChangeArrowheads="1"/>
          </p:cNvSpPr>
          <p:nvPr/>
        </p:nvSpPr>
        <p:spPr bwMode="auto">
          <a:xfrm>
            <a:off x="350728" y="5771833"/>
            <a:ext cx="1246557" cy="60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192" tIns="56096" rIns="112192" bIns="56096">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s-SV" altLang="es-ES" sz="1600" b="1" dirty="0"/>
              <a:t>$225,000</a:t>
            </a:r>
          </a:p>
          <a:p>
            <a:pPr algn="ctr">
              <a:spcBef>
                <a:spcPct val="0"/>
              </a:spcBef>
              <a:buFontTx/>
              <a:buNone/>
            </a:pPr>
            <a:r>
              <a:rPr lang="es-SV" altLang="es-ES" sz="1600" b="1" dirty="0"/>
              <a:t>(22,5%)</a:t>
            </a:r>
          </a:p>
        </p:txBody>
      </p:sp>
      <p:sp>
        <p:nvSpPr>
          <p:cNvPr id="23558" name="7 CuadroTexto"/>
          <p:cNvSpPr txBox="1">
            <a:spLocks noChangeArrowheads="1"/>
          </p:cNvSpPr>
          <p:nvPr/>
        </p:nvSpPr>
        <p:spPr bwMode="auto">
          <a:xfrm>
            <a:off x="756297" y="4046681"/>
            <a:ext cx="1246557" cy="60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192" tIns="56096" rIns="112192" bIns="56096">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s-SV" altLang="es-ES" sz="1600" b="1" dirty="0"/>
              <a:t>$70,200</a:t>
            </a:r>
          </a:p>
          <a:p>
            <a:pPr algn="ctr">
              <a:spcBef>
                <a:spcPct val="0"/>
              </a:spcBef>
              <a:buFontTx/>
              <a:buNone/>
            </a:pPr>
            <a:r>
              <a:rPr lang="es-SV" altLang="es-ES" sz="1600" b="1" dirty="0"/>
              <a:t>(7%)</a:t>
            </a:r>
          </a:p>
        </p:txBody>
      </p:sp>
    </p:spTree>
    <p:extLst>
      <p:ext uri="{BB962C8B-B14F-4D97-AF65-F5344CB8AC3E}">
        <p14:creationId xmlns:p14="http://schemas.microsoft.com/office/powerpoint/2010/main" val="6518582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050756445"/>
              </p:ext>
            </p:extLst>
          </p:nvPr>
        </p:nvGraphicFramePr>
        <p:xfrm>
          <a:off x="481341" y="1385780"/>
          <a:ext cx="10952798" cy="4928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579" name="5 CuadroTexto"/>
          <p:cNvSpPr txBox="1">
            <a:spLocks noChangeArrowheads="1"/>
          </p:cNvSpPr>
          <p:nvPr/>
        </p:nvSpPr>
        <p:spPr bwMode="auto">
          <a:xfrm>
            <a:off x="612280" y="2272766"/>
            <a:ext cx="1626862" cy="88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192" tIns="56096" rIns="112192" bIns="56096">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s-SV" altLang="es-ES" sz="2500" b="1" dirty="0"/>
              <a:t>$451,040</a:t>
            </a:r>
          </a:p>
          <a:p>
            <a:pPr algn="ctr">
              <a:spcBef>
                <a:spcPct val="0"/>
              </a:spcBef>
              <a:buFontTx/>
              <a:buNone/>
            </a:pPr>
            <a:r>
              <a:rPr lang="es-SV" altLang="es-ES" sz="2500" b="1" dirty="0"/>
              <a:t>(45%)</a:t>
            </a:r>
          </a:p>
        </p:txBody>
      </p:sp>
      <p:sp>
        <p:nvSpPr>
          <p:cNvPr id="24580" name="8 CuadroTexto"/>
          <p:cNvSpPr txBox="1">
            <a:spLocks noChangeArrowheads="1"/>
          </p:cNvSpPr>
          <p:nvPr/>
        </p:nvSpPr>
        <p:spPr bwMode="auto">
          <a:xfrm>
            <a:off x="622842" y="4510173"/>
            <a:ext cx="1616299" cy="88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192" tIns="56096" rIns="112192" bIns="56096">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s-SV" altLang="es-ES" sz="2500" b="1" dirty="0"/>
              <a:t>$16,500</a:t>
            </a:r>
          </a:p>
          <a:p>
            <a:pPr algn="ctr">
              <a:spcBef>
                <a:spcPct val="0"/>
              </a:spcBef>
              <a:buFontTx/>
              <a:buNone/>
            </a:pPr>
            <a:r>
              <a:rPr lang="es-SV" altLang="es-ES" sz="2500" b="1" dirty="0"/>
              <a:t>(16,5%)</a:t>
            </a:r>
          </a:p>
        </p:txBody>
      </p:sp>
    </p:spTree>
    <p:extLst>
      <p:ext uri="{BB962C8B-B14F-4D97-AF65-F5344CB8AC3E}">
        <p14:creationId xmlns:p14="http://schemas.microsoft.com/office/powerpoint/2010/main" val="42545536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526090" y="6705284"/>
            <a:ext cx="4191811" cy="53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36" tIns="41963" rIns="83936" bIns="41963">
            <a:spAutoFit/>
          </a:bodyPr>
          <a:lstStyle>
            <a:lvl1pPr defTabSz="1217613">
              <a:lnSpc>
                <a:spcPct val="90000"/>
              </a:lnSpc>
              <a:spcBef>
                <a:spcPts val="1200"/>
              </a:spcBef>
              <a:spcAft>
                <a:spcPts val="200"/>
              </a:spcAft>
              <a:buClr>
                <a:schemeClr val="accent1"/>
              </a:buClr>
              <a:buSzPct val="100000"/>
              <a:buFont typeface="Calibri" pitchFamily="34" charset="0"/>
              <a:buChar char=" "/>
              <a:defRPr sz="2000">
                <a:solidFill>
                  <a:srgbClr val="404040"/>
                </a:solidFill>
                <a:latin typeface="Century Gothic" pitchFamily="34" charset="0"/>
              </a:defRPr>
            </a:lvl1pPr>
            <a:lvl2pPr marL="742950" indent="-285750" defTabSz="1217613">
              <a:lnSpc>
                <a:spcPct val="90000"/>
              </a:lnSpc>
              <a:spcBef>
                <a:spcPts val="200"/>
              </a:spcBef>
              <a:spcAft>
                <a:spcPts val="400"/>
              </a:spcAft>
              <a:buClr>
                <a:schemeClr val="accent1"/>
              </a:buClr>
              <a:buFont typeface="Calibri" pitchFamily="34" charset="0"/>
              <a:buChar char="◦"/>
              <a:defRPr>
                <a:solidFill>
                  <a:srgbClr val="404040"/>
                </a:solidFill>
                <a:latin typeface="Century Gothic" pitchFamily="34" charset="0"/>
              </a:defRPr>
            </a:lvl2pPr>
            <a:lvl3pPr marL="1143000" indent="-228600" defTabSz="1217613">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3pPr>
            <a:lvl4pPr marL="1600200" indent="-228600" defTabSz="1217613">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4pPr>
            <a:lvl5pPr marL="2057400" indent="-228600" defTabSz="1217613">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5pPr>
            <a:lvl6pPr marL="2514600" indent="-228600" defTabSz="1217613"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6pPr>
            <a:lvl7pPr marL="2971800" indent="-228600" defTabSz="1217613"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7pPr>
            <a:lvl8pPr marL="3429000" indent="-228600" defTabSz="1217613"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8pPr>
            <a:lvl9pPr marL="3886200" indent="-228600" defTabSz="1217613"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9pPr>
          </a:lstStyle>
          <a:p>
            <a:pPr eaLnBrk="1" hangingPunct="1">
              <a:lnSpc>
                <a:spcPct val="100000"/>
              </a:lnSpc>
              <a:spcBef>
                <a:spcPct val="0"/>
              </a:spcBef>
              <a:spcAft>
                <a:spcPct val="0"/>
              </a:spcAft>
              <a:buClrTx/>
              <a:buSzTx/>
              <a:buFontTx/>
              <a:buNone/>
            </a:pPr>
            <a:endParaRPr lang="es-SV" altLang="es-SV" sz="2900" dirty="0">
              <a:solidFill>
                <a:schemeClr val="tx1"/>
              </a:solidFill>
              <a:latin typeface="Garamond" pitchFamily="18" charset="0"/>
            </a:endParaRPr>
          </a:p>
        </p:txBody>
      </p:sp>
      <p:sp>
        <p:nvSpPr>
          <p:cNvPr id="13316" name="Text Box 8"/>
          <p:cNvSpPr txBox="1">
            <a:spLocks noChangeArrowheads="1"/>
          </p:cNvSpPr>
          <p:nvPr/>
        </p:nvSpPr>
        <p:spPr bwMode="auto">
          <a:xfrm>
            <a:off x="3257952" y="2172865"/>
            <a:ext cx="169576" cy="53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936" tIns="41963" rIns="83936" bIns="41963">
            <a:spAutoFit/>
          </a:bodyPr>
          <a:lstStyle>
            <a:lvl1pPr defTabSz="1217613">
              <a:lnSpc>
                <a:spcPct val="90000"/>
              </a:lnSpc>
              <a:spcBef>
                <a:spcPts val="1200"/>
              </a:spcBef>
              <a:spcAft>
                <a:spcPts val="200"/>
              </a:spcAft>
              <a:buClr>
                <a:schemeClr val="accent1"/>
              </a:buClr>
              <a:buSzPct val="100000"/>
              <a:buFont typeface="Calibri" pitchFamily="34" charset="0"/>
              <a:buChar char=" "/>
              <a:defRPr sz="2000">
                <a:solidFill>
                  <a:srgbClr val="404040"/>
                </a:solidFill>
                <a:latin typeface="Century Gothic" pitchFamily="34" charset="0"/>
              </a:defRPr>
            </a:lvl1pPr>
            <a:lvl2pPr marL="742950" indent="-285750" defTabSz="1217613">
              <a:lnSpc>
                <a:spcPct val="90000"/>
              </a:lnSpc>
              <a:spcBef>
                <a:spcPts val="200"/>
              </a:spcBef>
              <a:spcAft>
                <a:spcPts val="400"/>
              </a:spcAft>
              <a:buClr>
                <a:schemeClr val="accent1"/>
              </a:buClr>
              <a:buFont typeface="Calibri" pitchFamily="34" charset="0"/>
              <a:buChar char="◦"/>
              <a:defRPr>
                <a:solidFill>
                  <a:srgbClr val="404040"/>
                </a:solidFill>
                <a:latin typeface="Century Gothic" pitchFamily="34" charset="0"/>
              </a:defRPr>
            </a:lvl2pPr>
            <a:lvl3pPr marL="1143000" indent="-228600" defTabSz="1217613">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3pPr>
            <a:lvl4pPr marL="1600200" indent="-228600" defTabSz="1217613">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4pPr>
            <a:lvl5pPr marL="2057400" indent="-228600" defTabSz="1217613">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5pPr>
            <a:lvl6pPr marL="2514600" indent="-228600" defTabSz="1217613"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6pPr>
            <a:lvl7pPr marL="2971800" indent="-228600" defTabSz="1217613"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7pPr>
            <a:lvl8pPr marL="3429000" indent="-228600" defTabSz="1217613"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8pPr>
            <a:lvl9pPr marL="3886200" indent="-228600" defTabSz="1217613"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9pPr>
          </a:lstStyle>
          <a:p>
            <a:pPr eaLnBrk="1" hangingPunct="1">
              <a:lnSpc>
                <a:spcPct val="100000"/>
              </a:lnSpc>
              <a:spcBef>
                <a:spcPct val="0"/>
              </a:spcBef>
              <a:spcAft>
                <a:spcPct val="0"/>
              </a:spcAft>
              <a:buClrTx/>
              <a:buSzTx/>
              <a:buFontTx/>
              <a:buNone/>
            </a:pPr>
            <a:endParaRPr lang="es-SV" altLang="es-SV" sz="2900" dirty="0">
              <a:solidFill>
                <a:schemeClr val="tx1"/>
              </a:solidFill>
              <a:latin typeface="Garamond" pitchFamily="18" charset="0"/>
            </a:endParaRPr>
          </a:p>
        </p:txBody>
      </p:sp>
      <p:sp>
        <p:nvSpPr>
          <p:cNvPr id="2" name="1 Título">
            <a:extLst>
              <a:ext uri="{FF2B5EF4-FFF2-40B4-BE49-F238E27FC236}">
                <a16:creationId xmlns="" xmlns:a16="http://schemas.microsoft.com/office/drawing/2014/main" id="{4369C35A-5E4C-46DF-853A-FA6EC030633D}"/>
              </a:ext>
            </a:extLst>
          </p:cNvPr>
          <p:cNvSpPr>
            <a:spLocks noGrp="1"/>
          </p:cNvSpPr>
          <p:nvPr>
            <p:ph type="ctrTitle"/>
          </p:nvPr>
        </p:nvSpPr>
        <p:spPr>
          <a:xfrm>
            <a:off x="756295" y="960414"/>
            <a:ext cx="10009112" cy="1477962"/>
          </a:xfrm>
        </p:spPr>
        <p:txBody>
          <a:bodyPr>
            <a:noAutofit/>
          </a:bodyPr>
          <a:lstStyle/>
          <a:p>
            <a:pPr lvl="0" algn="ctr" defTabSz="1119605" eaLnBrk="1" fontAlgn="auto" hangingPunct="1">
              <a:lnSpc>
                <a:spcPct val="100000"/>
              </a:lnSpc>
              <a:spcAft>
                <a:spcPts val="0"/>
              </a:spcAft>
            </a:pPr>
            <a:r>
              <a:rPr lang="es-SV" altLang="es-ES" sz="3400" b="1" spc="0" dirty="0">
                <a:solidFill>
                  <a:srgbClr val="344068"/>
                </a:solidFill>
                <a:effectLst>
                  <a:outerShdw blurRad="38100" dist="38100" dir="2700000" algn="tl">
                    <a:srgbClr val="000000">
                      <a:alpha val="43137"/>
                    </a:srgbClr>
                  </a:outerShdw>
                </a:effectLst>
                <a:ea typeface="+mn-ea"/>
                <a:cs typeface="+mn-cs"/>
              </a:rPr>
              <a:t>RETOS A SUPERAR EN EL SISTEMA PENITENCIARIO</a:t>
            </a:r>
            <a:br>
              <a:rPr lang="es-SV" altLang="es-ES" sz="3400" b="1" spc="0" dirty="0">
                <a:solidFill>
                  <a:srgbClr val="344068"/>
                </a:solidFill>
                <a:effectLst>
                  <a:outerShdw blurRad="38100" dist="38100" dir="2700000" algn="tl">
                    <a:srgbClr val="000000">
                      <a:alpha val="43137"/>
                    </a:srgbClr>
                  </a:outerShdw>
                </a:effectLst>
                <a:ea typeface="+mn-ea"/>
                <a:cs typeface="+mn-cs"/>
              </a:rPr>
            </a:br>
            <a:endParaRPr lang="es-SV" sz="3400" b="1" i="1" dirty="0">
              <a:effectLst>
                <a:outerShdw blurRad="38100" dist="38100" dir="2700000" algn="tl">
                  <a:srgbClr val="000000">
                    <a:alpha val="43137"/>
                  </a:srgbClr>
                </a:outerShdw>
              </a:effectLst>
              <a:latin typeface="Arial" pitchFamily="34" charset="0"/>
              <a:cs typeface="Arial" pitchFamily="34" charset="0"/>
            </a:endParaRPr>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864" y="2703887"/>
            <a:ext cx="7859646" cy="3422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17036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5 Rectángulo"/>
          <p:cNvSpPr>
            <a:spLocks noChangeArrowheads="1"/>
          </p:cNvSpPr>
          <p:nvPr/>
        </p:nvSpPr>
        <p:spPr bwMode="auto">
          <a:xfrm>
            <a:off x="657084" y="474031"/>
            <a:ext cx="10756395" cy="63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2206" tIns="56103" rIns="112206" bIns="56103">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SV" altLang="es-ES" sz="3400" b="1" dirty="0">
                <a:solidFill>
                  <a:schemeClr val="tx2"/>
                </a:solidFill>
              </a:rPr>
              <a:t>RETOS A SUPERAR EN EL SISTEMA PENITENCIARIO</a:t>
            </a:r>
          </a:p>
        </p:txBody>
      </p:sp>
      <p:sp>
        <p:nvSpPr>
          <p:cNvPr id="8" name="7 CuadroTexto"/>
          <p:cNvSpPr txBox="1"/>
          <p:nvPr/>
        </p:nvSpPr>
        <p:spPr>
          <a:xfrm>
            <a:off x="396254" y="1140734"/>
            <a:ext cx="11521279" cy="6207278"/>
          </a:xfrm>
          <a:prstGeom prst="rect">
            <a:avLst/>
          </a:prstGeom>
          <a:noFill/>
        </p:spPr>
        <p:txBody>
          <a:bodyPr wrap="square" lIns="112206" tIns="56103" rIns="112206" bIns="56103">
            <a:spAutoFit/>
          </a:bodyPr>
          <a:lstStyle/>
          <a:p>
            <a:pPr marL="420773" indent="-420773">
              <a:buFont typeface="Arial" panose="020B0604020202020204" pitchFamily="34" charset="0"/>
              <a:buChar char="•"/>
              <a:defRPr/>
            </a:pPr>
            <a:r>
              <a:rPr lang="es-SV" dirty="0">
                <a:cs typeface="Arial" pitchFamily="34" charset="0"/>
              </a:rPr>
              <a:t>C</a:t>
            </a:r>
            <a:r>
              <a:rPr lang="es-SV" dirty="0" smtClean="0">
                <a:cs typeface="Arial" pitchFamily="34" charset="0"/>
              </a:rPr>
              <a:t>umplimiento del tratamiento administrado estrictamente supervisado en algunos centros penales.</a:t>
            </a:r>
          </a:p>
          <a:p>
            <a:pPr marL="342900" indent="-342900" eaLnBrk="1" hangingPunct="1">
              <a:buFont typeface="Arial" panose="020B0604020202020204" pitchFamily="34" charset="0"/>
              <a:buChar char="•"/>
              <a:defRPr/>
            </a:pPr>
            <a:endParaRPr lang="es-SV" dirty="0" smtClean="0">
              <a:cs typeface="Arial" pitchFamily="34" charset="0"/>
            </a:endParaRPr>
          </a:p>
          <a:p>
            <a:pPr marL="420773" indent="-420773">
              <a:buFont typeface="Arial" panose="020B0604020202020204" pitchFamily="34" charset="0"/>
              <a:buChar char="•"/>
              <a:defRPr/>
            </a:pPr>
            <a:r>
              <a:rPr lang="es-SV" dirty="0">
                <a:cs typeface="Arial" pitchFamily="34" charset="0"/>
              </a:rPr>
              <a:t>M</a:t>
            </a:r>
            <a:r>
              <a:rPr lang="es-SV" dirty="0" smtClean="0">
                <a:cs typeface="Arial" pitchFamily="34" charset="0"/>
              </a:rPr>
              <a:t>inimizar las rotaciones y constantes deserciones.</a:t>
            </a:r>
          </a:p>
          <a:p>
            <a:pPr marL="420773" indent="-420773">
              <a:buFont typeface="Arial" panose="020B0604020202020204" pitchFamily="34" charset="0"/>
              <a:buChar char="•"/>
              <a:defRPr/>
            </a:pPr>
            <a:endParaRPr lang="es-SV" dirty="0" smtClean="0">
              <a:cs typeface="Arial" pitchFamily="34" charset="0"/>
            </a:endParaRPr>
          </a:p>
          <a:p>
            <a:pPr marL="420773" indent="-420773">
              <a:buFont typeface="Arial" panose="020B0604020202020204" pitchFamily="34" charset="0"/>
              <a:buChar char="•"/>
              <a:defRPr/>
            </a:pPr>
            <a:r>
              <a:rPr lang="es-SV" dirty="0" smtClean="0">
                <a:cs typeface="Arial" pitchFamily="34" charset="0"/>
              </a:rPr>
              <a:t>Rebeldía y renuencia por parte de algunos PPL en tomar su medicamento, y en entregar  muestras para seguimiento bacteriológico.</a:t>
            </a:r>
          </a:p>
          <a:p>
            <a:pPr marL="420773" indent="-420773">
              <a:buFont typeface="Arial" panose="020B0604020202020204" pitchFamily="34" charset="0"/>
              <a:buChar char="•"/>
              <a:defRPr/>
            </a:pPr>
            <a:endParaRPr lang="es-SV" dirty="0" smtClean="0">
              <a:cs typeface="Arial" pitchFamily="34" charset="0"/>
            </a:endParaRPr>
          </a:p>
          <a:p>
            <a:pPr marL="420773" indent="-420773">
              <a:buFont typeface="Arial" panose="020B0604020202020204" pitchFamily="34" charset="0"/>
              <a:buChar char="•"/>
              <a:defRPr/>
            </a:pPr>
            <a:r>
              <a:rPr lang="es-SV" dirty="0" smtClean="0">
                <a:cs typeface="Arial" pitchFamily="34" charset="0"/>
              </a:rPr>
              <a:t>Continuar la mejora de las condiciones de los penales para áreas de aislamiento para enfermos con tuberculosis.</a:t>
            </a:r>
          </a:p>
          <a:p>
            <a:pPr marL="420773" indent="-420773">
              <a:buFont typeface="Arial" panose="020B0604020202020204" pitchFamily="34" charset="0"/>
              <a:buChar char="•"/>
              <a:defRPr/>
            </a:pPr>
            <a:endParaRPr lang="es-SV" dirty="0" smtClean="0">
              <a:cs typeface="Arial" pitchFamily="34" charset="0"/>
            </a:endParaRPr>
          </a:p>
          <a:p>
            <a:pPr marL="420773" indent="-420773">
              <a:buFont typeface="Arial" panose="020B0604020202020204" pitchFamily="34" charset="0"/>
              <a:buChar char="•"/>
              <a:defRPr/>
            </a:pPr>
            <a:r>
              <a:rPr lang="es-SV" dirty="0">
                <a:cs typeface="Arial" pitchFamily="34" charset="0"/>
              </a:rPr>
              <a:t>M</a:t>
            </a:r>
            <a:r>
              <a:rPr lang="es-SV" dirty="0" smtClean="0">
                <a:cs typeface="Arial" pitchFamily="34" charset="0"/>
              </a:rPr>
              <a:t>ejorar condiciones de control de infecciones en los centros penales.</a:t>
            </a:r>
          </a:p>
          <a:p>
            <a:pPr marL="342900" indent="-342900">
              <a:buFont typeface="Arial" panose="020B0604020202020204" pitchFamily="34" charset="0"/>
              <a:buChar char="•"/>
              <a:defRPr/>
            </a:pPr>
            <a:endParaRPr lang="es-SV" dirty="0" smtClean="0">
              <a:cs typeface="Arial" pitchFamily="34" charset="0"/>
            </a:endParaRPr>
          </a:p>
          <a:p>
            <a:pPr marL="457200" indent="-457200">
              <a:buFont typeface="Arial" panose="020B0604020202020204" pitchFamily="34" charset="0"/>
              <a:buChar char="•"/>
              <a:defRPr/>
            </a:pPr>
            <a:r>
              <a:rPr lang="es-SV" dirty="0" smtClean="0">
                <a:cs typeface="Arial" pitchFamily="34" charset="0"/>
              </a:rPr>
              <a:t>Minimizar </a:t>
            </a:r>
            <a:r>
              <a:rPr lang="es-SV" dirty="0">
                <a:cs typeface="Arial" pitchFamily="34" charset="0"/>
              </a:rPr>
              <a:t>los traslados de </a:t>
            </a:r>
            <a:r>
              <a:rPr lang="es-SV" dirty="0" smtClean="0">
                <a:cs typeface="Arial" pitchFamily="34" charset="0"/>
              </a:rPr>
              <a:t>PPL </a:t>
            </a:r>
            <a:r>
              <a:rPr lang="es-SV" dirty="0">
                <a:cs typeface="Arial" pitchFamily="34" charset="0"/>
              </a:rPr>
              <a:t>enfermos con tuberculosis </a:t>
            </a:r>
            <a:r>
              <a:rPr lang="es-SV" dirty="0" smtClean="0">
                <a:cs typeface="Arial" pitchFamily="34" charset="0"/>
              </a:rPr>
              <a:t>a  </a:t>
            </a:r>
            <a:r>
              <a:rPr lang="es-SV" dirty="0">
                <a:cs typeface="Arial" pitchFamily="34" charset="0"/>
              </a:rPr>
              <a:t>otros centros penales </a:t>
            </a:r>
            <a:r>
              <a:rPr lang="es-SV" dirty="0" smtClean="0">
                <a:cs typeface="Arial" pitchFamily="34" charset="0"/>
              </a:rPr>
              <a:t>        mientras </a:t>
            </a:r>
            <a:r>
              <a:rPr lang="es-SV" dirty="0">
                <a:cs typeface="Arial" pitchFamily="34" charset="0"/>
              </a:rPr>
              <a:t>este en su </a:t>
            </a:r>
            <a:r>
              <a:rPr lang="es-SV" dirty="0" smtClean="0">
                <a:cs typeface="Arial" pitchFamily="34" charset="0"/>
              </a:rPr>
              <a:t>tratamiento.</a:t>
            </a:r>
          </a:p>
          <a:p>
            <a:pPr>
              <a:defRPr/>
            </a:pPr>
            <a:endParaRPr lang="es-SV" dirty="0">
              <a:cs typeface="Arial" pitchFamily="34" charset="0"/>
            </a:endParaRPr>
          </a:p>
          <a:p>
            <a:pPr marL="420773" indent="-420773">
              <a:buFontTx/>
              <a:buAutoNum type="arabicPeriod" startAt="2"/>
              <a:defRPr/>
            </a:pPr>
            <a:endParaRPr lang="es-SV" dirty="0" smtClean="0">
              <a:cs typeface="Arial" pitchFamily="34" charset="0"/>
            </a:endParaRPr>
          </a:p>
          <a:p>
            <a:pPr marL="420773" indent="-420773">
              <a:buFontTx/>
              <a:buAutoNum type="arabicPeriod" startAt="2"/>
              <a:defRPr/>
            </a:pPr>
            <a:endParaRPr lang="es-SV" dirty="0"/>
          </a:p>
        </p:txBody>
      </p:sp>
    </p:spTree>
    <p:extLst>
      <p:ext uri="{BB962C8B-B14F-4D97-AF65-F5344CB8AC3E}">
        <p14:creationId xmlns:p14="http://schemas.microsoft.com/office/powerpoint/2010/main" val="2811058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252239" y="637456"/>
            <a:ext cx="11596113" cy="6480720"/>
          </a:xfrm>
        </p:spPr>
        <p:txBody>
          <a:bodyPr>
            <a:normAutofit/>
          </a:bodyPr>
          <a:lstStyle/>
          <a:p>
            <a:pPr>
              <a:buClrTx/>
              <a:buFont typeface="Arial" panose="020B0604020202020204" pitchFamily="34" charset="0"/>
              <a:buChar char="•"/>
              <a:defRPr/>
            </a:pPr>
            <a:r>
              <a:rPr lang="es-SV" sz="2200" dirty="0">
                <a:solidFill>
                  <a:schemeClr val="tx1"/>
                </a:solidFill>
                <a:cs typeface="Arial" pitchFamily="34" charset="0"/>
              </a:rPr>
              <a:t>Establecer estrategias efectivas para que los PPL que salgan en libertad y que reciben   </a:t>
            </a:r>
            <a:r>
              <a:rPr lang="es-SV" sz="2200" dirty="0" smtClean="0">
                <a:solidFill>
                  <a:schemeClr val="tx1"/>
                </a:solidFill>
                <a:cs typeface="Arial" pitchFamily="34" charset="0"/>
              </a:rPr>
              <a:t>tratamiento </a:t>
            </a:r>
            <a:r>
              <a:rPr lang="es-SV" sz="2200" dirty="0">
                <a:solidFill>
                  <a:schemeClr val="tx1"/>
                </a:solidFill>
                <a:cs typeface="Arial" pitchFamily="34" charset="0"/>
              </a:rPr>
              <a:t>para la tuberculosis lo continúen fuera del centro penal hasta finalizar </a:t>
            </a:r>
            <a:r>
              <a:rPr lang="es-SV" sz="2200" dirty="0" smtClean="0">
                <a:solidFill>
                  <a:schemeClr val="tx1"/>
                </a:solidFill>
                <a:cs typeface="Arial" pitchFamily="34" charset="0"/>
              </a:rPr>
              <a:t>el </a:t>
            </a:r>
            <a:r>
              <a:rPr lang="es-SV" sz="2200" dirty="0">
                <a:solidFill>
                  <a:schemeClr val="tx1"/>
                </a:solidFill>
                <a:cs typeface="Arial" pitchFamily="34" charset="0"/>
              </a:rPr>
              <a:t>tratamiento.</a:t>
            </a:r>
          </a:p>
          <a:p>
            <a:pPr eaLnBrk="1" hangingPunct="1">
              <a:buClrTx/>
              <a:buFont typeface="Arial" panose="020B0604020202020204" pitchFamily="34" charset="0"/>
              <a:buChar char="•"/>
              <a:defRPr/>
            </a:pPr>
            <a:r>
              <a:rPr lang="es-SV" sz="2200" dirty="0" smtClean="0">
                <a:solidFill>
                  <a:schemeClr val="tx1"/>
                </a:solidFill>
                <a:cs typeface="Arial" pitchFamily="34" charset="0"/>
              </a:rPr>
              <a:t>Continuidad del tratamiento antituberculoso en PPL cuando se movilizan  a  los juzgados o que son dados de libertad sin hacer del conocimiento al personal de clínica de los centros penales.</a:t>
            </a:r>
          </a:p>
          <a:p>
            <a:pPr eaLnBrk="1" hangingPunct="1">
              <a:buClrTx/>
              <a:buFont typeface="Arial" panose="020B0604020202020204" pitchFamily="34" charset="0"/>
              <a:buChar char="•"/>
              <a:defRPr/>
            </a:pPr>
            <a:r>
              <a:rPr lang="es-SV" sz="2200" dirty="0" smtClean="0">
                <a:solidFill>
                  <a:schemeClr val="tx1"/>
                </a:solidFill>
                <a:cs typeface="Arial" pitchFamily="34" charset="0"/>
              </a:rPr>
              <a:t>Incumplimiento de las medidas de protección respiratoria (ausencia en el uso de respiradores (N 95) por parte del personal custodio cuando acompañan  a los pacientes con TB a los hospitales.</a:t>
            </a:r>
          </a:p>
          <a:p>
            <a:pPr eaLnBrk="1" hangingPunct="1">
              <a:buClrTx/>
              <a:buFont typeface="Arial" panose="020B0604020202020204" pitchFamily="34" charset="0"/>
              <a:buChar char="•"/>
              <a:defRPr/>
            </a:pPr>
            <a:r>
              <a:rPr lang="es-SV" sz="2200" dirty="0" smtClean="0">
                <a:solidFill>
                  <a:schemeClr val="tx1"/>
                </a:solidFill>
                <a:cs typeface="Arial" pitchFamily="34" charset="0"/>
              </a:rPr>
              <a:t>Mejorar las coordinaciones entre personal de clínica-UCSF y </a:t>
            </a:r>
            <a:r>
              <a:rPr lang="es-SV" sz="2200" dirty="0">
                <a:solidFill>
                  <a:schemeClr val="tx1"/>
                </a:solidFill>
                <a:cs typeface="Arial" pitchFamily="34" charset="0"/>
              </a:rPr>
              <a:t>H</a:t>
            </a:r>
            <a:r>
              <a:rPr lang="es-SV" sz="2200" dirty="0" smtClean="0">
                <a:solidFill>
                  <a:schemeClr val="tx1"/>
                </a:solidFill>
                <a:cs typeface="Arial" pitchFamily="34" charset="0"/>
              </a:rPr>
              <a:t>ospital de referencia para optimizar el trabajo de control de la tuberculosis en algunos lugares donde aun existe fallas.</a:t>
            </a:r>
          </a:p>
          <a:p>
            <a:pPr eaLnBrk="1" hangingPunct="1">
              <a:buClrTx/>
              <a:buFont typeface="Arial" panose="020B0604020202020204" pitchFamily="34" charset="0"/>
              <a:buChar char="•"/>
              <a:defRPr/>
            </a:pPr>
            <a:r>
              <a:rPr lang="es-SV" sz="2200" dirty="0" smtClean="0">
                <a:solidFill>
                  <a:schemeClr val="tx1"/>
                </a:solidFill>
                <a:cs typeface="Arial" pitchFamily="34" charset="0"/>
              </a:rPr>
              <a:t>Mayor involucramiento, apoyo y participación por parte de los       directores de los centros penitenciarios y personal de seguridad en todas las  actividades de prevención y control de la TB realizadas en cada centro penitenciario</a:t>
            </a:r>
          </a:p>
          <a:p>
            <a:pPr algn="just" eaLnBrk="1" hangingPunct="1">
              <a:buClrTx/>
              <a:buFont typeface="Arial" panose="020B0604020202020204" pitchFamily="34" charset="0"/>
              <a:buChar char="•"/>
              <a:defRPr/>
            </a:pPr>
            <a:r>
              <a:rPr lang="es-SV" sz="2200" dirty="0" smtClean="0">
                <a:solidFill>
                  <a:schemeClr val="tx1"/>
                </a:solidFill>
              </a:rPr>
              <a:t>Descarte de TB y otras enfermedades infectocontagiosas oportunas en los PPL al ingresar    a los diferentes centros penales.</a:t>
            </a:r>
          </a:p>
          <a:p>
            <a:pPr algn="just" eaLnBrk="1" hangingPunct="1">
              <a:buClrTx/>
              <a:buFont typeface="Arial" panose="020B0604020202020204" pitchFamily="34" charset="0"/>
              <a:buChar char="•"/>
              <a:defRPr/>
            </a:pPr>
            <a:endParaRPr lang="es-SV" sz="2000" dirty="0" smtClean="0">
              <a:solidFill>
                <a:schemeClr val="tx1"/>
              </a:solidFill>
            </a:endParaRPr>
          </a:p>
          <a:p>
            <a:pPr eaLnBrk="1" hangingPunct="1">
              <a:buFontTx/>
              <a:buAutoNum type="arabicPeriod" startAt="7"/>
              <a:defRPr/>
            </a:pPr>
            <a:endParaRPr lang="es-SV" sz="2200" dirty="0">
              <a:solidFill>
                <a:schemeClr val="tx1"/>
              </a:solidFill>
              <a:cs typeface="Arial" charset="0"/>
            </a:endParaRPr>
          </a:p>
          <a:p>
            <a:pPr eaLnBrk="1" hangingPunct="1">
              <a:buFontTx/>
              <a:buAutoNum type="arabicPeriod" startAt="7"/>
              <a:defRPr/>
            </a:pPr>
            <a:endParaRPr lang="es-SV" sz="2200" dirty="0">
              <a:solidFill>
                <a:schemeClr val="tx1"/>
              </a:solidFill>
              <a:cs typeface="Arial" charset="0"/>
            </a:endParaRPr>
          </a:p>
        </p:txBody>
      </p:sp>
    </p:spTree>
    <p:extLst>
      <p:ext uri="{BB962C8B-B14F-4D97-AF65-F5344CB8AC3E}">
        <p14:creationId xmlns:p14="http://schemas.microsoft.com/office/powerpoint/2010/main" val="1755860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1 CuadroTexto"/>
          <p:cNvSpPr txBox="1">
            <a:spLocks noChangeArrowheads="1"/>
          </p:cNvSpPr>
          <p:nvPr/>
        </p:nvSpPr>
        <p:spPr bwMode="auto">
          <a:xfrm>
            <a:off x="6284746" y="5615618"/>
            <a:ext cx="5558468" cy="86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41" tIns="55970" rIns="111941" bIns="55970">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lgn="r" eaLnBrk="0" fontAlgn="base" hangingPunct="0">
              <a:spcBef>
                <a:spcPct val="0"/>
              </a:spcBef>
              <a:spcAft>
                <a:spcPct val="0"/>
              </a:spcAft>
            </a:pPr>
            <a:r>
              <a:rPr lang="es-ES" sz="4900" b="1" i="1" dirty="0">
                <a:solidFill>
                  <a:srgbClr val="CC0000"/>
                </a:solidFill>
                <a:latin typeface="Verdana" pitchFamily="34" charset="0"/>
                <a:ea typeface="Verdana" pitchFamily="34" charset="0"/>
                <a:cs typeface="Verdana" pitchFamily="34" charset="0"/>
              </a:rPr>
              <a:t>Preguntas…?  </a:t>
            </a:r>
          </a:p>
        </p:txBody>
      </p:sp>
      <p:sp>
        <p:nvSpPr>
          <p:cNvPr id="10" name="1 CuadroTexto"/>
          <p:cNvSpPr txBox="1">
            <a:spLocks noChangeArrowheads="1"/>
          </p:cNvSpPr>
          <p:nvPr/>
        </p:nvSpPr>
        <p:spPr bwMode="auto">
          <a:xfrm>
            <a:off x="6180723" y="4531809"/>
            <a:ext cx="5662491" cy="125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41" tIns="55970" rIns="111941" bIns="55970">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lgn="r" eaLnBrk="0" fontAlgn="base" hangingPunct="0">
              <a:spcBef>
                <a:spcPct val="0"/>
              </a:spcBef>
              <a:spcAft>
                <a:spcPct val="0"/>
              </a:spcAft>
            </a:pPr>
            <a:r>
              <a:rPr lang="es-ES" sz="7400" b="1" dirty="0">
                <a:solidFill>
                  <a:srgbClr val="19194D"/>
                </a:solidFill>
                <a:latin typeface="Arial Rounded MT Bold" panose="020F0704030504030204" pitchFamily="34" charset="0"/>
                <a:ea typeface="Verdana" pitchFamily="34" charset="0"/>
                <a:cs typeface="Verdana" pitchFamily="34" charset="0"/>
              </a:rPr>
              <a:t>GRACIAS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562" y="911087"/>
            <a:ext cx="10604322" cy="3258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7226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500"/>
                            </p:stCondLst>
                            <p:childTnLst>
                              <p:par>
                                <p:cTn id="11" presetID="6" presetClass="emph" presetSubtype="0" fill="hold" grpId="1" nodeType="afterEffect">
                                  <p:stCondLst>
                                    <p:cond delay="0"/>
                                  </p:stCondLst>
                                  <p:childTnLst>
                                    <p:animScale>
                                      <p:cBhvr>
                                        <p:cTn id="12" dur="1000" fill="hold"/>
                                        <p:tgtEl>
                                          <p:spTgt spid="10"/>
                                        </p:tgtEl>
                                      </p:cBhvr>
                                      <p:by x="120000" y="120000"/>
                                    </p:animScale>
                                  </p:childTnLst>
                                </p:cTn>
                              </p:par>
                            </p:childTnLst>
                          </p:cTn>
                        </p:par>
                        <p:par>
                          <p:cTn id="13" fill="hold">
                            <p:stCondLst>
                              <p:cond delay="2500"/>
                            </p:stCondLst>
                            <p:childTnLst>
                              <p:par>
                                <p:cTn id="14" presetID="32" presetClass="emph" presetSubtype="0" fill="hold" grpId="2" nodeType="afterEffect">
                                  <p:stCondLst>
                                    <p:cond delay="0"/>
                                  </p:stCondLst>
                                  <p:childTnLst>
                                    <p:animRot by="120000">
                                      <p:cBhvr>
                                        <p:cTn id="15" dur="50" fill="hold">
                                          <p:stCondLst>
                                            <p:cond delay="0"/>
                                          </p:stCondLst>
                                        </p:cTn>
                                        <p:tgtEl>
                                          <p:spTgt spid="10"/>
                                        </p:tgtEl>
                                        <p:attrNameLst>
                                          <p:attrName>r</p:attrName>
                                        </p:attrNameLst>
                                      </p:cBhvr>
                                    </p:animRot>
                                    <p:animRot by="-240000">
                                      <p:cBhvr>
                                        <p:cTn id="16" dur="100" fill="hold">
                                          <p:stCondLst>
                                            <p:cond delay="100"/>
                                          </p:stCondLst>
                                        </p:cTn>
                                        <p:tgtEl>
                                          <p:spTgt spid="10"/>
                                        </p:tgtEl>
                                        <p:attrNameLst>
                                          <p:attrName>r</p:attrName>
                                        </p:attrNameLst>
                                      </p:cBhvr>
                                    </p:animRot>
                                    <p:animRot by="240000">
                                      <p:cBhvr>
                                        <p:cTn id="17" dur="100" fill="hold">
                                          <p:stCondLst>
                                            <p:cond delay="200"/>
                                          </p:stCondLst>
                                        </p:cTn>
                                        <p:tgtEl>
                                          <p:spTgt spid="10"/>
                                        </p:tgtEl>
                                        <p:attrNameLst>
                                          <p:attrName>r</p:attrName>
                                        </p:attrNameLst>
                                      </p:cBhvr>
                                    </p:animRot>
                                    <p:animRot by="-240000">
                                      <p:cBhvr>
                                        <p:cTn id="18" dur="100" fill="hold">
                                          <p:stCondLst>
                                            <p:cond delay="300"/>
                                          </p:stCondLst>
                                        </p:cTn>
                                        <p:tgtEl>
                                          <p:spTgt spid="10"/>
                                        </p:tgtEl>
                                        <p:attrNameLst>
                                          <p:attrName>r</p:attrName>
                                        </p:attrNameLst>
                                      </p:cBhvr>
                                    </p:animRot>
                                    <p:animRot by="120000">
                                      <p:cBhvr>
                                        <p:cTn id="19" dur="100" fill="hold">
                                          <p:stCondLst>
                                            <p:cond delay="400"/>
                                          </p:stCondLst>
                                        </p:cTn>
                                        <p:tgtEl>
                                          <p:spTgt spid="10"/>
                                        </p:tgtEl>
                                        <p:attrNameLst>
                                          <p:attrName>r</p:attrName>
                                        </p:attrNameLst>
                                      </p:cBhvr>
                                    </p:animRot>
                                  </p:childTnLst>
                                </p:cTn>
                              </p:par>
                            </p:childTnLst>
                          </p:cTn>
                        </p:par>
                        <p:par>
                          <p:cTn id="20" fill="hold">
                            <p:stCondLst>
                              <p:cond delay="3000"/>
                            </p:stCondLst>
                            <p:childTnLst>
                              <p:par>
                                <p:cTn id="21" presetID="26" presetClass="entr" presetSubtype="0"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0"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 Imagen">
            <a:hlinkClick r:id="rId2" action="ppaction://hlinksldjump"/>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0" y="-36354"/>
            <a:ext cx="9167474" cy="7467600"/>
          </a:xfrm>
          <a:prstGeom prst="rect">
            <a:avLst/>
          </a:prstGeom>
          <a:noFill/>
          <a:ln w="9525">
            <a:noFill/>
            <a:miter lim="800000"/>
            <a:headEnd/>
            <a:tailEnd/>
          </a:ln>
        </p:spPr>
      </p:pic>
      <p:grpSp>
        <p:nvGrpSpPr>
          <p:cNvPr id="5" name="9 Grupo"/>
          <p:cNvGrpSpPr>
            <a:grpSpLocks/>
          </p:cNvGrpSpPr>
          <p:nvPr/>
        </p:nvGrpSpPr>
        <p:grpSpPr bwMode="auto">
          <a:xfrm>
            <a:off x="9253240" y="493441"/>
            <a:ext cx="2711595" cy="6713717"/>
            <a:chOff x="4959475" y="395821"/>
            <a:chExt cx="3693633" cy="2224669"/>
          </a:xfrm>
        </p:grpSpPr>
        <p:sp>
          <p:nvSpPr>
            <p:cNvPr id="6" name="5 Rectángulo redondeado"/>
            <p:cNvSpPr/>
            <p:nvPr/>
          </p:nvSpPr>
          <p:spPr>
            <a:xfrm>
              <a:off x="4959475" y="443542"/>
              <a:ext cx="3693633" cy="217694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6 Rectángulo"/>
            <p:cNvSpPr/>
            <p:nvPr/>
          </p:nvSpPr>
          <p:spPr>
            <a:xfrm>
              <a:off x="5022345" y="395821"/>
              <a:ext cx="3567891" cy="21608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nchor="ctr"/>
            <a:lstStyle/>
            <a:p>
              <a:pPr algn="just" defTabSz="855183">
                <a:lnSpc>
                  <a:spcPct val="90000"/>
                </a:lnSpc>
                <a:spcAft>
                  <a:spcPct val="35000"/>
                </a:spcAft>
                <a:defRPr/>
              </a:pPr>
              <a:r>
                <a:rPr lang="es-SV" dirty="0"/>
                <a:t>La Dirección General de Centros Penales desde Septiembre de 1973 es la Institución encargada de la Política Penitenciaria en El Salvador, por mandato Constitucional, así como de la organización, funcionamiento y control de los Centros Penitenciarios. Desde el año 2006 es una dependencia del Ministerio de  Justicia y Seguridad Pública.</a:t>
              </a:r>
              <a:endParaRPr lang="es-ES" dirty="0"/>
            </a:p>
          </p:txBody>
        </p:sp>
      </p:grpSp>
    </p:spTree>
    <p:extLst>
      <p:ext uri="{BB962C8B-B14F-4D97-AF65-F5344CB8AC3E}">
        <p14:creationId xmlns:p14="http://schemas.microsoft.com/office/powerpoint/2010/main" val="875114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529998019"/>
              </p:ext>
            </p:extLst>
          </p:nvPr>
        </p:nvGraphicFramePr>
        <p:xfrm>
          <a:off x="252878" y="241377"/>
          <a:ext cx="11521774" cy="6930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3973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Título"/>
          <p:cNvSpPr>
            <a:spLocks noGrp="1"/>
          </p:cNvSpPr>
          <p:nvPr>
            <p:ph type="ctrTitle" idx="4294967295"/>
          </p:nvPr>
        </p:nvSpPr>
        <p:spPr>
          <a:xfrm>
            <a:off x="612279" y="1933601"/>
            <a:ext cx="10925264" cy="2908591"/>
          </a:xfrm>
          <a:solidFill>
            <a:srgbClr val="0070C0"/>
          </a:solidFill>
          <a:ln w="76200">
            <a:noFill/>
            <a:miter lim="800000"/>
            <a:headEnd/>
            <a:tailEnd/>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3">
            <a:schemeClr val="lt1"/>
          </a:fillRef>
          <a:effectRef idx="0">
            <a:scrgbClr r="0" g="0" b="0"/>
          </a:effectRef>
          <a:fontRef idx="major"/>
        </p:style>
        <p:txBody>
          <a:bodyPr>
            <a:normAutofit fontScale="90000"/>
          </a:bodyPr>
          <a:lstStyle/>
          <a:p>
            <a:pPr algn="ctr"/>
            <a:r>
              <a:rPr lang="es-MX" sz="4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stellar" pitchFamily="18" charset="0"/>
              </a:rPr>
              <a:t/>
            </a:r>
            <a:br>
              <a:rPr lang="es-MX" sz="4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stellar" pitchFamily="18" charset="0"/>
              </a:rPr>
            </a:br>
            <a:r>
              <a:rPr lang="es-MX" sz="3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SITUACION </a:t>
            </a:r>
            <a:r>
              <a:rPr lang="es-MX" sz="3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EPIDEMIOLOGICA DE LA TUBERCULOSIS EN CENTROS PENALES DE EL SALVADOR</a:t>
            </a:r>
            <a:br>
              <a:rPr lang="es-MX" sz="3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br>
            <a:endParaRPr lang="es-MX" sz="3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p14="http://schemas.microsoft.com/office/powerpoint/2010/main" val="2765089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352840" y="1094211"/>
          <a:ext cx="11364794" cy="5647373"/>
        </p:xfrm>
        <a:graphic>
          <a:graphicData uri="http://schemas.openxmlformats.org/presentationml/2006/ole">
            <mc:AlternateContent xmlns:mc="http://schemas.openxmlformats.org/markup-compatibility/2006">
              <mc:Choice xmlns:v="urn:schemas-microsoft-com:vml" Requires="v">
                <p:oleObj spid="_x0000_s1046" name="Gráfico" r:id="rId3" imgW="6095951" imgH="3705357" progId="MSGraph.Chart.8">
                  <p:embed followColorScheme="full"/>
                </p:oleObj>
              </mc:Choice>
              <mc:Fallback>
                <p:oleObj name="Gráfico" r:id="rId3" imgW="6095951" imgH="3705357" progId="MSGraph.Chart.8">
                  <p:embed followColorScheme="full"/>
                  <p:pic>
                    <p:nvPicPr>
                      <p:cNvPr id="0" name=""/>
                      <p:cNvPicPr>
                        <a:picLocks noChangeAspect="1" noChangeArrowheads="1"/>
                      </p:cNvPicPr>
                      <p:nvPr/>
                    </p:nvPicPr>
                    <p:blipFill>
                      <a:blip r:embed="rId4"/>
                      <a:srcRect/>
                      <a:stretch>
                        <a:fillRect/>
                      </a:stretch>
                    </p:blipFill>
                    <p:spPr bwMode="auto">
                      <a:xfrm>
                        <a:off x="352840" y="1094211"/>
                        <a:ext cx="11364794" cy="564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5" name="Text Box 4"/>
          <p:cNvSpPr txBox="1">
            <a:spLocks noChangeArrowheads="1"/>
          </p:cNvSpPr>
          <p:nvPr/>
        </p:nvSpPr>
        <p:spPr bwMode="auto">
          <a:xfrm>
            <a:off x="323260" y="6689733"/>
            <a:ext cx="5079191" cy="28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994" tIns="55997" rIns="111994" bIns="55997">
            <a:spAutoFit/>
          </a:bodyPr>
          <a:lstStyle>
            <a:lvl1pPr>
              <a:lnSpc>
                <a:spcPct val="90000"/>
              </a:lnSpc>
              <a:spcBef>
                <a:spcPts val="1200"/>
              </a:spcBef>
              <a:spcAft>
                <a:spcPts val="200"/>
              </a:spcAft>
              <a:buClr>
                <a:schemeClr val="accent1"/>
              </a:buClr>
              <a:buSzPct val="100000"/>
              <a:buFont typeface="Calibri" pitchFamily="34" charset="0"/>
              <a:buChar char=" "/>
              <a:defRPr sz="2000">
                <a:solidFill>
                  <a:srgbClr val="404040"/>
                </a:solidFill>
                <a:latin typeface="Century Gothic" pitchFamily="34" charset="0"/>
              </a:defRPr>
            </a:lvl1pPr>
            <a:lvl2pPr marL="742950" indent="-285750">
              <a:lnSpc>
                <a:spcPct val="90000"/>
              </a:lnSpc>
              <a:spcBef>
                <a:spcPts val="200"/>
              </a:spcBef>
              <a:spcAft>
                <a:spcPts val="400"/>
              </a:spcAft>
              <a:buClr>
                <a:schemeClr val="accent1"/>
              </a:buClr>
              <a:buFont typeface="Calibri" pitchFamily="34" charset="0"/>
              <a:buChar char="◦"/>
              <a:defRPr>
                <a:solidFill>
                  <a:srgbClr val="404040"/>
                </a:solidFill>
                <a:latin typeface="Century Gothic" pitchFamily="34" charset="0"/>
              </a:defRPr>
            </a:lvl2pPr>
            <a:lvl3pPr marL="11430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3pPr>
            <a:lvl4pPr marL="16002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4pPr>
            <a:lvl5pPr marL="2057400" indent="-22860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5pPr>
            <a:lvl6pPr marL="25146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6pPr>
            <a:lvl7pPr marL="29718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7pPr>
            <a:lvl8pPr marL="34290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8pPr>
            <a:lvl9pPr marL="3886200" indent="-228600" eaLnBrk="0" fontAlgn="base" hangingPunct="0">
              <a:lnSpc>
                <a:spcPct val="90000"/>
              </a:lnSpc>
              <a:spcBef>
                <a:spcPts val="200"/>
              </a:spcBef>
              <a:spcAft>
                <a:spcPts val="400"/>
              </a:spcAft>
              <a:buClr>
                <a:schemeClr val="accent1"/>
              </a:buClr>
              <a:buFont typeface="Calibri" pitchFamily="34" charset="0"/>
              <a:buChar char="◦"/>
              <a:defRPr sz="1400">
                <a:solidFill>
                  <a:srgbClr val="404040"/>
                </a:solidFill>
                <a:latin typeface="Century Gothic" pitchFamily="34" charset="0"/>
              </a:defRPr>
            </a:lvl9pPr>
          </a:lstStyle>
          <a:p>
            <a:pPr eaLnBrk="1" hangingPunct="1">
              <a:lnSpc>
                <a:spcPct val="100000"/>
              </a:lnSpc>
              <a:spcBef>
                <a:spcPct val="50000"/>
              </a:spcBef>
              <a:spcAft>
                <a:spcPct val="0"/>
              </a:spcAft>
              <a:buClrTx/>
              <a:buSzTx/>
              <a:buFontTx/>
              <a:buNone/>
            </a:pPr>
            <a:r>
              <a:rPr lang="es-MX" altLang="es-SV" sz="1100" dirty="0">
                <a:solidFill>
                  <a:srgbClr val="000000"/>
                </a:solidFill>
                <a:latin typeface="Arial" charset="0"/>
              </a:rPr>
              <a:t>Fuente: PNTYER El Salvador / WHO GLOBAL REPORT 2016</a:t>
            </a:r>
            <a:endParaRPr lang="en-US" altLang="es-SV" sz="1100" dirty="0">
              <a:solidFill>
                <a:srgbClr val="000000"/>
              </a:solidFill>
              <a:latin typeface="Arial" charset="0"/>
            </a:endParaRPr>
          </a:p>
        </p:txBody>
      </p:sp>
      <p:sp>
        <p:nvSpPr>
          <p:cNvPr id="6148" name="3 CuadroTexto">
            <a:extLst/>
          </p:cNvPr>
          <p:cNvSpPr txBox="1">
            <a:spLocks noChangeArrowheads="1"/>
          </p:cNvSpPr>
          <p:nvPr/>
        </p:nvSpPr>
        <p:spPr bwMode="auto">
          <a:xfrm>
            <a:off x="635956" y="387214"/>
            <a:ext cx="10910541" cy="9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994" tIns="55997" rIns="111994" bIns="55997">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None/>
              <a:defRPr/>
            </a:pPr>
            <a:r>
              <a:rPr lang="es-SV" altLang="es-SV" sz="2700" b="1" dirty="0">
                <a:latin typeface="+mj-lt"/>
              </a:rPr>
              <a:t>Notificación y estimación de casos de tuberculosis OMS </a:t>
            </a:r>
            <a:r>
              <a:rPr lang="es-SV" altLang="es-SV" sz="2700" b="1" dirty="0"/>
              <a:t>El Salvador. </a:t>
            </a:r>
            <a:r>
              <a:rPr lang="es-SV" altLang="es-SV" sz="2700" b="1" dirty="0">
                <a:latin typeface="+mj-lt"/>
              </a:rPr>
              <a:t>Años 2000-2017</a:t>
            </a:r>
          </a:p>
        </p:txBody>
      </p:sp>
    </p:spTree>
    <p:extLst>
      <p:ext uri="{BB962C8B-B14F-4D97-AF65-F5344CB8AC3E}">
        <p14:creationId xmlns:p14="http://schemas.microsoft.com/office/powerpoint/2010/main" val="282032004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ción">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3.xml><?xml version="1.0" encoding="utf-8"?>
<a:theme xmlns:a="http://schemas.openxmlformats.org/drawingml/2006/main" name="1_Retrospección">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4.xml><?xml version="1.0" encoding="utf-8"?>
<a:theme xmlns:a="http://schemas.openxmlformats.org/drawingml/2006/main" name="2_Retrospección">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anqu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Banqu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5703</TotalTime>
  <Words>1869</Words>
  <Application>Microsoft Office PowerPoint</Application>
  <PresentationFormat>Personalizado</PresentationFormat>
  <Paragraphs>182</Paragraphs>
  <Slides>56</Slides>
  <Notes>14</Notes>
  <HiddenSlides>0</HiddenSlides>
  <MMClips>0</MMClips>
  <ScaleCrop>false</ScaleCrop>
  <HeadingPairs>
    <vt:vector size="6" baseType="variant">
      <vt:variant>
        <vt:lpstr>Tema</vt:lpstr>
      </vt:variant>
      <vt:variant>
        <vt:i4>7</vt:i4>
      </vt:variant>
      <vt:variant>
        <vt:lpstr>Servidores OLE incrustados</vt:lpstr>
      </vt:variant>
      <vt:variant>
        <vt:i4>1</vt:i4>
      </vt:variant>
      <vt:variant>
        <vt:lpstr>Títulos de diapositiva</vt:lpstr>
      </vt:variant>
      <vt:variant>
        <vt:i4>56</vt:i4>
      </vt:variant>
    </vt:vector>
  </HeadingPairs>
  <TitlesOfParts>
    <vt:vector size="64" baseType="lpstr">
      <vt:lpstr>1_Tema de Office</vt:lpstr>
      <vt:lpstr>Retrospección</vt:lpstr>
      <vt:lpstr>1_Retrospección</vt:lpstr>
      <vt:lpstr>2_Retrospección</vt:lpstr>
      <vt:lpstr>1_Office Theme</vt:lpstr>
      <vt:lpstr>Banquo template</vt:lpstr>
      <vt:lpstr>1_Banquo template</vt:lpstr>
      <vt:lpstr>Gráfico</vt:lpstr>
      <vt:lpstr>Congreso de Ciencias Jurídicas 2018</vt:lpstr>
      <vt:lpstr>Presentación de PowerPoint</vt:lpstr>
      <vt:lpstr>Presentación de PowerPoint</vt:lpstr>
      <vt:lpstr>Presentación de PowerPoint</vt:lpstr>
      <vt:lpstr>Sistema Penitenciario de El Salvador</vt:lpstr>
      <vt:lpstr>Presentación de PowerPoint</vt:lpstr>
      <vt:lpstr>Presentación de PowerPoint</vt:lpstr>
      <vt:lpstr> SITUACION EPIDEMIOLOGICA DE LA TUBERCULOSIS EN CENTROS PENALES DE EL SALVADOR </vt:lpstr>
      <vt:lpstr>Presentación de PowerPoint</vt:lpstr>
      <vt:lpstr>Presentación de PowerPoint</vt:lpstr>
      <vt:lpstr>Presentación de PowerPoint</vt:lpstr>
      <vt:lpstr>Presentación de PowerPoint</vt:lpstr>
      <vt:lpstr>Presentación de PowerPoint</vt:lpstr>
      <vt:lpstr>Factores que Inciden  Aumento de Casos de Tuberculosis   en Centros Penales</vt:lpstr>
      <vt:lpstr>Factores que Inciden  Aumento de Casos de Tuberculosis   en Centros Penales</vt:lpstr>
      <vt:lpstr>Acciones Realizadas por el Programa Nacional de Tuberculosis en Población Privada de Libertad </vt:lpstr>
      <vt:lpstr>JORNADA DE TOMA DE RADIOGRAFIAS DE TORAX</vt:lpstr>
      <vt:lpstr>Presentación de PowerPoint</vt:lpstr>
      <vt:lpstr>FORTALECIMIENTO CON LA ADECUACION DE AREAS DE AISLAMIENTO EN 10 CENTROS PENITENCIARIOS</vt:lpstr>
      <vt:lpstr>Presentación de PowerPoint</vt:lpstr>
      <vt:lpstr>FORTALECIMIENTO EN EL DIAGNOSTICO OPORTUNO DE LA TB EN LA POBLACION PRIVADA DE LIBERTAD</vt:lpstr>
      <vt:lpstr>Presentación de PowerPoint</vt:lpstr>
      <vt:lpstr>BUSQUEDA ACTIVA DEL SINTOMATICO RESPIRATORIO Y ADMINISTRACION DE TRATAMIENTO ANTITUBERCULOSIS</vt:lpstr>
      <vt:lpstr>Presentación de PowerPoint</vt:lpstr>
      <vt:lpstr>FORMACION DE VOLUNTARIOS EN TUBERCULOSIS DENTRO DE LA POBLACION PRIVADA DE LIBERTAD</vt:lpstr>
      <vt:lpstr>Presentación de PowerPoint</vt:lpstr>
      <vt:lpstr>Presentación de PowerPoint</vt:lpstr>
      <vt:lpstr>Presentación de PowerPoint</vt:lpstr>
      <vt:lpstr>Presentación de PowerPoint</vt:lpstr>
      <vt:lpstr>Presentación de PowerPoint</vt:lpstr>
      <vt:lpstr>Sensibilización de Personal de Seguridad, PNC y Comando de Sanidad Militar</vt:lpstr>
      <vt:lpstr>Presentación de PowerPoint</vt:lpstr>
      <vt:lpstr>Presentación de PowerPoint</vt:lpstr>
      <vt:lpstr>Presentación de PowerPoint</vt:lpstr>
      <vt:lpstr>Presentación de PowerPoint</vt:lpstr>
      <vt:lpstr>Presentación de PowerPoint</vt:lpstr>
      <vt:lpstr>ACCIONES REALIZADAS ANTE LA SITUACIÓN DE TUBERCULOSIS EN EL SISTEMA PENITENCIARIO DE EL SALVADOR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 DE SALUD  EN EL CENTRO DE RECUPERACIÓN PARA PERSONAS  PDL CON TUBERCULOSIS EN PRIMERA FASE DETRATAMIENTO.</vt:lpstr>
      <vt:lpstr>PLAN DE SALUD  EN EL CENTRO DE RECUPERACIÓN PARA PERSONAS  PDL CON TUBERCULOSIS EN PRIMERA FASE DE TRATAMIENTO.</vt:lpstr>
      <vt:lpstr>Presentación de PowerPoint</vt:lpstr>
      <vt:lpstr>Presentación de PowerPoint</vt:lpstr>
      <vt:lpstr>Presentación de PowerPoint</vt:lpstr>
      <vt:lpstr>Presentación de PowerPoint</vt:lpstr>
      <vt:lpstr>Rubros y Actividades Invertidas</vt:lpstr>
      <vt:lpstr>Presentación de PowerPoint</vt:lpstr>
      <vt:lpstr>RETOS A SUPERAR EN EL SISTEMA PENITENCIARIO </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fcastillo</dc:creator>
  <cp:lastModifiedBy>Daniel Castro</cp:lastModifiedBy>
  <cp:revision>249</cp:revision>
  <dcterms:created xsi:type="dcterms:W3CDTF">2016-02-27T08:20:23Z</dcterms:created>
  <dcterms:modified xsi:type="dcterms:W3CDTF">2018-09-12T11:48:35Z</dcterms:modified>
</cp:coreProperties>
</file>